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536.xml"/>
  <Override ContentType="application/vnd.openxmlformats-officedocument.presentationml.slideLayout+xml" PartName="/ppt/slideLayouts/slideLayout439.xml"/>
  <Override ContentType="application/vnd.openxmlformats-officedocument.presentationml.slideLayout+xml" PartName="/ppt/slideLayouts/slideLayout528.xml"/>
  <Override ContentType="application/vnd.openxmlformats-officedocument.presentationml.slideLayout+xml" PartName="/ppt/slideLayouts/slideLayout447.xml"/>
  <Override ContentType="application/vnd.openxmlformats-officedocument.presentationml.slideLayout+xml" PartName="/ppt/slideLayouts/slideLayout63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455.xml"/>
  <Override ContentType="application/vnd.openxmlformats-officedocument.presentationml.slideLayout+xml" PartName="/ppt/slideLayouts/slideLayout641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617.xml"/>
  <Override ContentType="application/vnd.openxmlformats-officedocument.presentationml.slideLayout+xml" PartName="/ppt/slideLayouts/slideLayout544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471.xml"/>
  <Override ContentType="application/vnd.openxmlformats-officedocument.presentationml.slideLayout+xml" PartName="/ppt/slideLayouts/slideLayout382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609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552.xml"/>
  <Override ContentType="application/vnd.openxmlformats-officedocument.presentationml.slideLayout+xml" PartName="/ppt/slideLayouts/slideLayout463.xml"/>
  <Override ContentType="application/vnd.openxmlformats-officedocument.presentationml.slideLayout+xml" PartName="/ppt/slideLayouts/slideLayout560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390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559.xml"/>
  <Override ContentType="application/vnd.openxmlformats-officedocument.presentationml.slideLayout+xml" PartName="/ppt/slideLayouts/slideLayout440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575.xml"/>
  <Override ContentType="application/vnd.openxmlformats-officedocument.presentationml.slideLayout+xml" PartName="/ppt/slideLayouts/slideLayout478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625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49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648.xml"/>
  <Override ContentType="application/vnd.openxmlformats-officedocument.presentationml.slideLayout+xml" PartName="/ppt/slideLayouts/slideLayout51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424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415.xml"/>
  <Override ContentType="application/vnd.openxmlformats-officedocument.presentationml.slideLayout+xml" PartName="/ppt/slideLayouts/slideLayout599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407.xml"/>
  <Override ContentType="application/vnd.openxmlformats-officedocument.presentationml.slideLayout+xml" PartName="/ppt/slideLayouts/slideLayout432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505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67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486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584.xml"/>
  <Override ContentType="application/vnd.openxmlformats-officedocument.presentationml.slideLayout+xml" PartName="/ppt/slideLayouts/slideLayout400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464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553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60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535.xml"/>
  <Override ContentType="application/vnd.openxmlformats-officedocument.presentationml.slideLayout+xml" PartName="/ppt/slideLayouts/slideLayout626.xml"/>
  <Override ContentType="application/vnd.openxmlformats-officedocument.presentationml.slideLayout+xml" PartName="/ppt/slideLayouts/slideLayout446.xml"/>
  <Override ContentType="application/vnd.openxmlformats-officedocument.presentationml.slideLayout+xml" PartName="/ppt/slideLayouts/slideLayout529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543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63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391.xml"/>
  <Override ContentType="application/vnd.openxmlformats-officedocument.presentationml.slideLayout+xml" PartName="/ppt/slideLayouts/slideLayout480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470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479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520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495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592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558.xml"/>
  <Override ContentType="application/vnd.openxmlformats-officedocument.presentationml.slideLayout+xml" PartName="/ppt/slideLayouts/slideLayout642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485.xml"/>
  <Override ContentType="application/vnd.openxmlformats-officedocument.presentationml.slideLayout+xml" PartName="/ppt/slideLayouts/slideLayout514.xml"/>
  <Override ContentType="application/vnd.openxmlformats-officedocument.presentationml.slideLayout+xml" PartName="/ppt/slideLayouts/slideLayout59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425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57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521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504.xml"/>
  <Override ContentType="application/vnd.openxmlformats-officedocument.presentationml.slideLayout+xml" PartName="/ppt/slideLayouts/slideLayout61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585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568.xml"/>
  <Override ContentType="application/vnd.openxmlformats-officedocument.presentationml.slideLayout+xml" PartName="/ppt/slideLayouts/slideLayout431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414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408.xml"/>
  <Override ContentType="application/vnd.openxmlformats-officedocument.presentationml.slideLayout+xml" PartName="/ppt/slideLayouts/slideLayout647.xml"/>
  <Override ContentType="application/vnd.openxmlformats-officedocument.presentationml.slideLayout+xml" PartName="/ppt/slideLayouts/slideLayout51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89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481.xml"/>
  <Override ContentType="application/vnd.openxmlformats-officedocument.presentationml.slideLayout+xml" PartName="/ppt/slideLayouts/slideLayout384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6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06.xml"/>
  <Override ContentType="application/vnd.openxmlformats-officedocument.presentationml.slideLayout+xml" PartName="/ppt/slideLayouts/slideLayout56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627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534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39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49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10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577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449.xml"/>
  <Override ContentType="application/vnd.openxmlformats-officedocument.presentationml.slideLayout+xml" PartName="/ppt/slideLayouts/slideLayout42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453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562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607.xml"/>
  <Override ContentType="application/vnd.openxmlformats-officedocument.presentationml.slideLayout+xml" PartName="/ppt/slideLayouts/slideLayout620.xml"/>
  <Override ContentType="application/vnd.openxmlformats-officedocument.presentationml.slideLayout+xml" PartName="/ppt/slideLayouts/slideLayout477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434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611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507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441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484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590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396.xml"/>
  <Override ContentType="application/vnd.openxmlformats-officedocument.presentationml.slideLayout+xml" PartName="/ppt/slideLayouts/slideLayout582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462.xml"/>
  <Override ContentType="application/vnd.openxmlformats-officedocument.presentationml.slideLayout+xml" PartName="/ppt/slideLayouts/slideLayout635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597.xml"/>
  <Override ContentType="application/vnd.openxmlformats-officedocument.presentationml.slideLayout+xml" PartName="/ppt/slideLayouts/slideLayout554.xml"/>
  <Override ContentType="application/vnd.openxmlformats-officedocument.presentationml.slideLayout+xml" PartName="/ppt/slideLayouts/slideLayout51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413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456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69.xml"/>
  <Override ContentType="application/vnd.openxmlformats-officedocument.presentationml.slideLayout+xml" PartName="/ppt/slideLayouts/slideLayout426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561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41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383.xml"/>
  <Override ContentType="application/vnd.openxmlformats-officedocument.presentationml.slideLayout+xml" PartName="/ppt/slideLayouts/slideLayout497.xml"/>
  <Override ContentType="application/vnd.openxmlformats-officedocument.presentationml.slideLayout+xml" PartName="/ppt/slideLayouts/slideLayout454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40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649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606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576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533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398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40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448.xml"/>
  <Override ContentType="application/vnd.openxmlformats-officedocument.presentationml.slideLayout+xml" PartName="/ppt/slideLayouts/slideLayout527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482.xml"/>
  <Override ContentType="application/vnd.openxmlformats-officedocument.presentationml.slideLayout+xml" PartName="/ppt/slideLayouts/slideLayout612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540.xml"/>
  <Override ContentType="application/vnd.openxmlformats-officedocument.presentationml.slideLayout+xml" PartName="/ppt/slideLayouts/slideLayout397.xml"/>
  <Override ContentType="application/vnd.openxmlformats-officedocument.presentationml.slideLayout+xml" PartName="/ppt/slideLayouts/slideLayout583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476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433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512.xml"/>
  <Override ContentType="application/vnd.openxmlformats-officedocument.presentationml.slideLayout+xml" PartName="/ppt/slideLayouts/slideLayout55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46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598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427.xml"/>
  <Override ContentType="application/vnd.openxmlformats-officedocument.presentationml.slideLayout+xml" PartName="/ppt/slideLayouts/slideLayout628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63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549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Layout+xml" PartName="/ppt/slideLayouts/slideLayout506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57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404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501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498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412.xml"/>
  <Override ContentType="application/vnd.openxmlformats-officedocument.presentationml.slideLayout+xml" PartName="/ppt/slideLayouts/slideLayout587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420.xml"/>
  <Override ContentType="application/vnd.openxmlformats-officedocument.presentationml.slideLayout+xml" PartName="/ppt/slideLayouts/slideLayout595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580.xml"/>
  <Override ContentType="application/vnd.openxmlformats-officedocument.presentationml.slideLayout+xml" PartName="/ppt/slideLayouts/slideLayout483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86.xml"/>
  <Override ContentType="application/vnd.openxmlformats-officedocument.presentationml.slideLayout+xml" PartName="/ppt/slideLayouts/slideLayout61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63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435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532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451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548.xml"/>
  <Override ContentType="application/vnd.openxmlformats-officedocument.presentationml.slideLayout+xml" PartName="/ppt/slideLayouts/slideLayout516.xml"/>
  <Override ContentType="application/vnd.openxmlformats-officedocument.presentationml.slideLayout+xml" PartName="/ppt/slideLayouts/slideLayout556.xml"/>
  <Override ContentType="application/vnd.openxmlformats-officedocument.presentationml.slideLayout+xml" PartName="/ppt/slideLayouts/slideLayout605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28.xml"/>
  <Override ContentType="application/vnd.openxmlformats-officedocument.presentationml.slideLayout+xml" PartName="/ppt/slideLayouts/slideLayout467.xml"/>
  <Override ContentType="application/vnd.openxmlformats-officedocument.presentationml.slideLayout+xml" PartName="/ppt/slideLayouts/slideLayout45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475.xml"/>
  <Override ContentType="application/vnd.openxmlformats-officedocument.presentationml.slideLayout+xml" PartName="/ppt/slideLayouts/slideLayout3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622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524.xml"/>
  <Override ContentType="application/vnd.openxmlformats-officedocument.presentationml.slideLayout+xml" PartName="/ppt/slideLayouts/slideLayout490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541.xml"/>
  <Override ContentType="application/vnd.openxmlformats-officedocument.presentationml.slideLayout+xml" PartName="/ppt/slideLayouts/slideLayout460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629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43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57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96.xml"/>
  <Override ContentType="application/vnd.openxmlformats-officedocument.presentationml.slideLayout+xml" PartName="/ppt/slideLayouts/slideLayout421.xml"/>
  <Override ContentType="application/vnd.openxmlformats-officedocument.presentationml.slideLayout+xml" PartName="/ppt/slideLayouts/slideLayout499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50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489.xml"/>
  <Override ContentType="application/vnd.openxmlformats-officedocument.presentationml.slideLayout+xml" PartName="/ppt/slideLayouts/slideLayout403.xml"/>
  <Override ContentType="application/vnd.openxmlformats-officedocument.presentationml.slideLayout+xml" PartName="/ppt/slideLayouts/slideLayout57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86.xml"/>
  <Override ContentType="application/vnd.openxmlformats-officedocument.presentationml.slideLayout+xml" PartName="/ppt/slideLayouts/slideLayout61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436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563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509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515.xml"/>
  <Override ContentType="application/vnd.openxmlformats-officedocument.presentationml.slideLayout+xml" PartName="/ppt/slideLayouts/slideLayout385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452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5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604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5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442.xml"/>
  <Override ContentType="application/vnd.openxmlformats-officedocument.presentationml.slideLayout+xml" PartName="/ppt/slideLayouts/slideLayout468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395.xml"/>
  <Override ContentType="application/vnd.openxmlformats-officedocument.presentationml.slideLayout+xml" PartName="/ppt/slideLayouts/slideLayout58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564.xml"/>
  <Override ContentType="application/vnd.openxmlformats-officedocument.presentationml.slideLayout+xml" PartName="/ppt/slideLayouts/slideLayout419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636.xml"/>
  <Override ContentType="application/vnd.openxmlformats-officedocument.presentationml.slideLayout+xml" PartName="/ppt/slideLayouts/slideLayout508.xml"/>
  <Override ContentType="application/vnd.openxmlformats-officedocument.presentationml.slideLayout+xml" PartName="/ppt/slideLayouts/slideLayout547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542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525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457.xml"/>
  <Override ContentType="application/vnd.openxmlformats-officedocument.presentationml.slideLayout+xml" PartName="/ppt/slideLayouts/slideLayout615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62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474.xml"/>
  <Override ContentType="application/vnd.openxmlformats-officedocument.presentationml.slideLayout+xml" PartName="/ppt/slideLayouts/slideLayout510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491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39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57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437.xml"/>
  <Override ContentType="application/vnd.openxmlformats-officedocument.presentationml.slideLayout+xml" PartName="/ppt/slideLayouts/slideLayout623.xml"/>
  <Override ContentType="application/vnd.openxmlformats-officedocument.presentationml.slideLayout+xml" PartName="/ppt/slideLayouts/slideLayout538.xml"/>
  <Override ContentType="application/vnd.openxmlformats-officedocument.presentationml.slideLayout+xml" PartName="/ppt/slideLayouts/slideLayout402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619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593.xml"/>
  <Override ContentType="application/vnd.openxmlformats-officedocument.presentationml.slideLayout+xml" PartName="/ppt/slideLayouts/slideLayout631.xml"/>
  <Override ContentType="application/vnd.openxmlformats-officedocument.presentationml.slideLayout+xml" PartName="/ppt/slideLayouts/slideLayout550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503.xml"/>
  <Override ContentType="application/vnd.openxmlformats-officedocument.presentationml.slideLayout+xml" PartName="/ppt/slideLayouts/slideLayout589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600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546.xml"/>
  <Override ContentType="application/vnd.openxmlformats-officedocument.presentationml.slideLayout+xml" PartName="/ppt/slideLayouts/slideLayout422.xml"/>
  <Override ContentType="application/vnd.openxmlformats-officedocument.presentationml.slideLayout+xml" PartName="/ppt/slideLayouts/slideLayout465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643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409.xml"/>
  <Override ContentType="application/vnd.openxmlformats-officedocument.presentationml.slideLayout+xml" PartName="/ppt/slideLayouts/slideLayout638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60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646.xml"/>
  <Override ContentType="application/vnd.openxmlformats-officedocument.presentationml.slideLayout+xml" PartName="/ppt/slideLayouts/slideLayout522.xml"/>
  <Override ContentType="application/vnd.openxmlformats-officedocument.presentationml.slideLayout+xml" PartName="/ppt/slideLayouts/slideLayout418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388.xml"/>
  <Override ContentType="application/vnd.openxmlformats-officedocument.presentationml.slideLayout+xml" PartName="/ppt/slideLayouts/slideLayout573.xml"/>
  <Override ContentType="application/vnd.openxmlformats-officedocument.presentationml.slideLayout+xml" PartName="/ppt/slideLayouts/slideLayout530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565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445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488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492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518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537.xml"/>
  <Override ContentType="application/vnd.openxmlformats-officedocument.presentationml.slideLayout+xml" PartName="/ppt/slideLayouts/slideLayout430.xml"/>
  <Override ContentType="application/vnd.openxmlformats-officedocument.presentationml.slideLayout+xml" PartName="/ppt/slideLayouts/slideLayout473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1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472.xml"/>
  <Override ContentType="application/vnd.openxmlformats-officedocument.presentationml.slideLayout+xml" PartName="/ppt/slideLayouts/slideLayout438.xml"/>
  <Override ContentType="application/vnd.openxmlformats-officedocument.presentationml.slideLayout+xml" PartName="/ppt/slideLayouts/slideLayout624.xml"/>
  <Override ContentType="application/vnd.openxmlformats-officedocument.presentationml.slideLayout+xml" PartName="/ppt/slideLayouts/slideLayout65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618.xml"/>
  <Override ContentType="application/vnd.openxmlformats-officedocument.presentationml.slideLayout+xml" PartName="/ppt/slideLayouts/slideLayout551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644.xml"/>
  <Override ContentType="application/vnd.openxmlformats-officedocument.presentationml.slideLayout+xml" PartName="/ppt/slideLayouts/slideLayout423.xml"/>
  <Override ContentType="application/vnd.openxmlformats-officedocument.presentationml.slideLayout+xml" PartName="/ppt/slideLayouts/slideLayout601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539.xml"/>
  <Override ContentType="application/vnd.openxmlformats-officedocument.presentationml.slideLayout+xml" PartName="/ppt/slideLayouts/slideLayout594.xml"/>
  <Override ContentType="application/vnd.openxmlformats-officedocument.presentationml.slideLayout+xml" PartName="/ppt/slideLayouts/slideLayout630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466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545.xml"/>
  <Override ContentType="application/vnd.openxmlformats-officedocument.presentationml.slideLayout+xml" PartName="/ppt/slideLayouts/slideLayout588.xml"/>
  <Override ContentType="application/vnd.openxmlformats-officedocument.presentationml.slideLayout+xml" PartName="/ppt/slideLayouts/slideLayout50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417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523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566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639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87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16.xml"/>
  <Override ContentType="application/vnd.openxmlformats-officedocument.presentationml.slideLayout+xml" PartName="/ppt/slideLayouts/slideLayout459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602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64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450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493.xml"/>
  <Override ContentType="application/vnd.openxmlformats-officedocument.presentationml.slideLayout+xml" PartName="/ppt/slideLayouts/slideLayout517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401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444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72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393.xml"/>
  <Override ContentType="application/vnd.openxmlformats-officedocument.presentationml.slideLayout+xml" PartName="/ppt/slideLayouts/slideLayout48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65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299" r:id="rId3"/>
    <p:sldMasterId id="2147484300" r:id="rId4"/>
    <p:sldMasterId id="2147484301" r:id="rId5"/>
    <p:sldMasterId id="2147484302" r:id="rId6"/>
    <p:sldMasterId id="214748430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Lato Light"/>
      <p:regular r:id="rId24"/>
      <p:bold r:id="rId25"/>
      <p:italic r:id="rId26"/>
      <p:boldItalic r:id="rId27"/>
    </p:embeddedFont>
    <p:embeddedFont>
      <p:font typeface="Permanent Marker"/>
      <p:regular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40" Type="http://schemas.openxmlformats.org/officeDocument/2006/relationships/font" Target="fonts/SourceSansPro-boldItalic.fntdata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33" Type="http://schemas.openxmlformats.org/officeDocument/2006/relationships/font" Target="fonts/HelveticaNeueLight-regular.fntdata"/><Relationship Id="rId32" Type="http://schemas.openxmlformats.org/officeDocument/2006/relationships/font" Target="fonts/HelveticaNeue-boldItalic.fntdata"/><Relationship Id="rId35" Type="http://schemas.openxmlformats.org/officeDocument/2006/relationships/font" Target="fonts/HelveticaNeueLight-italic.fntdata"/><Relationship Id="rId34" Type="http://schemas.openxmlformats.org/officeDocument/2006/relationships/font" Target="fonts/HelveticaNeueLight-bold.fntdata"/><Relationship Id="rId37" Type="http://schemas.openxmlformats.org/officeDocument/2006/relationships/font" Target="fonts/SourceSansPro-regular.fntdata"/><Relationship Id="rId36" Type="http://schemas.openxmlformats.org/officeDocument/2006/relationships/font" Target="fonts/HelveticaNeueLight-boldItalic.fntdata"/><Relationship Id="rId39" Type="http://schemas.openxmlformats.org/officeDocument/2006/relationships/font" Target="fonts/SourceSansPro-italic.fntdata"/><Relationship Id="rId38" Type="http://schemas.openxmlformats.org/officeDocument/2006/relationships/font" Target="fonts/SourceSansPro-bold.fntdata"/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LatoLight-regular.fntdata"/><Relationship Id="rId23" Type="http://schemas.openxmlformats.org/officeDocument/2006/relationships/font" Target="fonts/ProximaNova-boldItalic.fntdata"/><Relationship Id="rId26" Type="http://schemas.openxmlformats.org/officeDocument/2006/relationships/font" Target="fonts/LatoLight-italic.fntdata"/><Relationship Id="rId25" Type="http://schemas.openxmlformats.org/officeDocument/2006/relationships/font" Target="fonts/LatoLight-bold.fntdata"/><Relationship Id="rId28" Type="http://schemas.openxmlformats.org/officeDocument/2006/relationships/font" Target="fonts/PermanentMarker-regular.fntdata"/><Relationship Id="rId27" Type="http://schemas.openxmlformats.org/officeDocument/2006/relationships/font" Target="fonts/LatoLight-boldItalic.fntdata"/><Relationship Id="rId29" Type="http://schemas.openxmlformats.org/officeDocument/2006/relationships/font" Target="fonts/HelveticaNeue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2ef571162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2ef571162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449e9397d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1" name="Google Shape;3771;g449e9397d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2ac2c6d6f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2ac2c6d6f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44e4936055_0_3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44e4936055_0_3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44e4936055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44e4936055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44e4936055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44e4936055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44e493605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g44e493605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449e9397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449e9397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447007a32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1" name="Google Shape;3691;g447007a3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g447007a323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449e9397d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449e9397d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95D3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Developers Or Operators can define syslog endpoints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Namespace or Cluster level Sinks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Implemented as K8s CRDs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folHlink"/>
                </a:solidFill>
              </a:rPr>
              <a:t>•</a:t>
            </a:r>
            <a:endParaRPr sz="1600">
              <a:solidFill>
                <a:schemeClr val="fol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95D3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Multi Tenancy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Unique Log destination per team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Developers Or Operators can use log tools of their choice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449e9397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4" name="Google Shape;3734;g449e9397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95D3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Developers Or Operators can define syslog endpoints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Namespace or Cluster level Sinks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Implemented as K8s CRDs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folHlink"/>
                </a:solidFill>
              </a:rPr>
              <a:t>•</a:t>
            </a:r>
            <a:endParaRPr sz="1600">
              <a:solidFill>
                <a:schemeClr val="fol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95D3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Multi Tenancy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lang="en" sz="1600">
                <a:solidFill>
                  <a:srgbClr val="717074"/>
                </a:solidFill>
              </a:rPr>
              <a:t>Unique Log destination per team</a:t>
            </a:r>
            <a:endParaRPr b="1" sz="1600">
              <a:solidFill>
                <a:srgbClr val="7170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folHlink"/>
                </a:solidFill>
              </a:rPr>
              <a:t>•</a:t>
            </a:r>
            <a:r>
              <a:rPr b="1" i="1" lang="en" sz="1600">
                <a:solidFill>
                  <a:srgbClr val="0095D3"/>
                </a:solidFill>
              </a:rPr>
              <a:t>Developers Or Operators can use log tools of their choice</a:t>
            </a:r>
            <a:endParaRPr b="1" i="1" sz="1600">
              <a:solidFill>
                <a:srgbClr val="0095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google.com/url?sa=i&amp;rct=j&amp;q=humana+logo&amp;source=images&amp;cd=&amp;cad=rja&amp;docid=uXuIOca-M2TFmM&amp;tbnid=3M_FVcMduDNjtM:&amp;ved=0CAUQjRw&amp;url=http://typophile.com/node/95718&amp;ei=F3T2UerlI8r4qAHS6YFI&amp;bvm=bv.49784469,d.aWM&amp;psig=AFQjCNHYBZelgL31Tz-Ew-q67qaTBkGdQQ&amp;ust=1375192466945826" TargetMode="Externa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Layouts/_rels/slideLayout3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Layouts/_rels/slideLayout3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6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6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/Relationships>
</file>

<file path=ppt/slideLayouts/_rels/slideLayout6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6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6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6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/Relationships>
</file>

<file path=ppt/slideLayouts/_rels/slideLayout6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6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/Relationships>
</file>

<file path=ppt/slideLayouts/_rels/slideLayout6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Google Shape;7;p2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Google Shape;130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4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0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10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10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102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4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3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103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4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4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104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104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5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5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375" id="567" name="Google Shape;567;p10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106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10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0" name="Google Shape;570;p10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10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81" id="573" name="Google Shape;57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10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10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6" name="Google Shape;576;p107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10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8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389" id="581" name="Google Shape;58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108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108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10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6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3">
    <p:bg>
      <p:bgPr>
        <a:solidFill>
          <a:srgbClr val="00253E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96" id="588" name="Google Shape;588;p11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10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11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1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402" id="594" name="Google Shape;594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">
  <p:cSld name="CUSTOM_8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6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05" id="597" name="Google Shape;597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12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11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7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09" id="601" name="Google Shape;60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13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4">
    <p:bg>
      <p:bgPr>
        <a:solidFill>
          <a:srgbClr val="1AB9A5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13" id="605" name="Google Shape;605;p114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415" id="607" name="Google Shape;60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114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114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114"/>
          <p:cNvSpPr txBox="1"/>
          <p:nvPr/>
        </p:nvSpPr>
        <p:spPr>
          <a:xfrm>
            <a:off x="6402852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611" name="Google Shape;611;p11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7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21" id="613" name="Google Shape;613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1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24" id="616" name="Google Shape;616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116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11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116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11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4">
    <p:bg>
      <p:bgPr>
        <a:solidFill>
          <a:srgbClr val="1AB9A5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3" name="Google Shape;623;p117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432" id="624" name="Google Shape;624;p11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1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4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18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437" id="629" name="Google Shape;62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8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40" id="632" name="Google Shape;632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19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11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4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0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7" name="Google Shape;637;p120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120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5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21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12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– Columns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Google Shape;158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5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2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122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12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5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3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123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12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123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5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4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p124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4" name="Google Shape;654;p12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5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25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12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5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12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12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126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5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7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12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5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8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128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12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8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4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483" id="675" name="Google Shape;675;p13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130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13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78" name="Google Shape;678;p13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p13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4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89" id="681" name="Google Shape;681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13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13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131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13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1_Title Slide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idx="12" type="sldNum"/>
          </p:nvPr>
        </p:nvSpPr>
        <p:spPr>
          <a:xfrm>
            <a:off x="8697522" y="837679"/>
            <a:ext cx="244866" cy="190203"/>
          </a:xfrm>
          <a:prstGeom prst="rect">
            <a:avLst/>
          </a:prstGeom>
          <a:noFill/>
          <a:ln>
            <a:noFill/>
          </a:ln>
        </p:spPr>
        <p:txBody>
          <a:bodyPr anchorCtr="0" anchor="t" bIns="26175" lIns="26175" spcFirstLastPara="1" rIns="26175" wrap="square" tIns="261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4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32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497" id="689" name="Google Shape;689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32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32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2" name="Google Shape;692;p13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4">
    <p:bg>
      <p:bgPr>
        <a:solidFill>
          <a:srgbClr val="00253E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04" id="696" name="Google Shape;696;p13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34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8" name="Google Shape;698;p13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3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3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venir"/>
              <a:buNone/>
              <a:defRPr b="0" i="0" sz="3200" u="none" cap="none" strike="noStrik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135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511" id="703" name="Google Shape;703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6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35"/>
          <p:cNvSpPr txBox="1"/>
          <p:nvPr>
            <p:ph idx="12" type="sldNum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5">
    <p:bg>
      <p:bgPr>
        <a:solidFill>
          <a:srgbClr val="1AB9A5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14" id="706" name="Google Shape;706;p136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463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3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16" id="708" name="Google Shape;70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13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136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136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712" name="Google Shape;712;p13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0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22" id="714" name="Google Shape;714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3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6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8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138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6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28" id="720" name="Google Shape;720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139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2" name="Google Shape;722;p139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3" name="Google Shape;723;p139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13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34" id="726" name="Google Shape;726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4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7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37" id="729" name="Google Shape;729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141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141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14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14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669727" y="1372939"/>
            <a:ext cx="7804547" cy="331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6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43" id="735" name="Google Shape;735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2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14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5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3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143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143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6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44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144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6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5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145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145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6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46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146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146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146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7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147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6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8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148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148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49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149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6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15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15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150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6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1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151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x">
  <p:cSld name="TITLE_AND_BODY">
    <p:bg>
      <p:bgPr>
        <a:solidFill>
          <a:srgbClr val="00253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37" id="177" name="Google Shape;177;p17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0" cy="510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7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7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7"/>
          <p:cNvSpPr txBox="1"/>
          <p:nvPr/>
        </p:nvSpPr>
        <p:spPr>
          <a:xfrm>
            <a:off x="110260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2042" id="181" name="Google Shape;1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8" y="4599901"/>
            <a:ext cx="1387563" cy="5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6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52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152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152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2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5">
    <p:bg>
      <p:bgPr>
        <a:solidFill>
          <a:srgbClr val="1AB9A5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5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1" name="Google Shape;781;p154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590" id="782" name="Google Shape;782;p15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5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5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5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94" id="786" name="Google Shape;786;p155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155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155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9" name="Google Shape;789;p155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0" name="Google Shape;790;p155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5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00" id="792" name="Google Shape;792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156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156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5" name="Google Shape;795;p156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15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5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57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608" id="800" name="Google Shape;800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157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2" name="Google Shape;802;p157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Google Shape;803;p15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3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5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5">
    <p:bg>
      <p:bgPr>
        <a:solidFill>
          <a:srgbClr val="00253E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15" id="807" name="Google Shape;807;p159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59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9" name="Google Shape;809;p15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5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60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621" id="813" name="Google Shape;813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6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9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24" id="816" name="Google Shape;81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61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6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2" id="184" name="Google Shape;18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0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28" id="820" name="Google Shape;820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62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6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4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32" id="824" name="Google Shape;824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63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35" id="827" name="Google Shape;827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64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6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6">
    <p:bg>
      <p:bgPr>
        <a:solidFill>
          <a:srgbClr val="1AB9A5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39" id="831" name="Google Shape;831;p16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6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41" id="833" name="Google Shape;83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6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5" name="Google Shape;835;p165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165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837" name="Google Shape;837;p165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5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47" id="839" name="Google Shape;839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6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8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7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16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7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53" id="845" name="Google Shape;845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68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16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8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57" id="849" name="Google Shape;849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169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169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169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3" name="Google Shape;853;p16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6">
    <p:bg>
      <p:bgPr>
        <a:solidFill>
          <a:srgbClr val="1AB9A5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56" name="Google Shape;856;p170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665" id="857" name="Google Shape;857;p17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7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6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71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670" id="862" name="Google Shape;862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7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06" id="187" name="Google Shape;1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19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19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73" id="865" name="Google Shape;865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72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7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6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73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0" name="Google Shape;870;p173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73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74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17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7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5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175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17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7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76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176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176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176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7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77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177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7" name="Google Shape;887;p17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7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78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17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p179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5" name="Google Shape;895;p179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6" name="Google Shape;896;p17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7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80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180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7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81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181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18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6" id="193" name="Google Shape;19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6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8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6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716" id="908" name="Google Shape;908;p183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183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183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11" name="Google Shape;911;p18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18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6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22" id="914" name="Google Shape;914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Google Shape;915;p184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p184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p184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8" name="Google Shape;918;p18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6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8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85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730" id="922" name="Google Shape;922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p185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4" name="Google Shape;924;p185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85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7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6">
    <p:bg>
      <p:bgPr>
        <a:solidFill>
          <a:srgbClr val="00253E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37" id="929" name="Google Shape;929;p18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87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8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7">
    <p:bg>
      <p:bgPr>
        <a:solidFill>
          <a:srgbClr val="1AB9A5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41" id="933" name="Google Shape;933;p188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8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743" id="935" name="Google Shape;935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p18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7" name="Google Shape;937;p188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188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939" name="Google Shape;939;p18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8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49" id="941" name="Google Shape;941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8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9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2" id="944" name="Google Shape;944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9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5" id="947" name="Google Shape;947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91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19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 1">
  <p:cSld name="Title 3 1 1">
    <p:bg>
      <p:bgPr>
        <a:solidFill>
          <a:srgbClr val="1AB9A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54" id="196" name="Google Shape;196;p21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07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0" name="Google Shape;200;p21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1" name="Google Shape;201;p21"/>
          <p:cNvGrpSpPr/>
          <p:nvPr/>
        </p:nvGrpSpPr>
        <p:grpSpPr>
          <a:xfrm>
            <a:off x="3681214" y="1510640"/>
            <a:ext cx="1866348" cy="437238"/>
            <a:chOff x="0" y="-1"/>
            <a:chExt cx="1866348" cy="437238"/>
          </a:xfrm>
        </p:grpSpPr>
        <p:sp>
          <p:nvSpPr>
            <p:cNvPr id="202" name="Google Shape;202;p21"/>
            <p:cNvSpPr/>
            <p:nvPr/>
          </p:nvSpPr>
          <p:spPr>
            <a:xfrm>
              <a:off x="348044" y="-1"/>
              <a:ext cx="66600" cy="429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933"/>
                  </a:lnTo>
                  <a:lnTo>
                    <a:pt x="119505" y="17933"/>
                  </a:lnTo>
                  <a:lnTo>
                    <a:pt x="119505" y="0"/>
                  </a:lnTo>
                  <a:close/>
                  <a:moveTo>
                    <a:pt x="0" y="311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31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63314" y="111137"/>
              <a:ext cx="334200" cy="326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1"/>
                  </a:lnTo>
                  <a:lnTo>
                    <a:pt x="11088" y="17261"/>
                  </a:lnTo>
                  <a:lnTo>
                    <a:pt x="38716" y="101422"/>
                  </a:lnTo>
                  <a:cubicBezTo>
                    <a:pt x="43072" y="114316"/>
                    <a:pt x="50394" y="120000"/>
                    <a:pt x="62672" y="120000"/>
                  </a:cubicBezTo>
                  <a:cubicBezTo>
                    <a:pt x="70894" y="120000"/>
                    <a:pt x="81088" y="117972"/>
                    <a:pt x="86833" y="101422"/>
                  </a:cubicBezTo>
                  <a:lnTo>
                    <a:pt x="120000" y="0"/>
                  </a:lnTo>
                  <a:lnTo>
                    <a:pt x="97127" y="0"/>
                  </a:lnTo>
                  <a:lnTo>
                    <a:pt x="68116" y="94111"/>
                  </a:lnTo>
                  <a:cubicBezTo>
                    <a:pt x="67027" y="98172"/>
                    <a:pt x="66238" y="100611"/>
                    <a:pt x="62672" y="100611"/>
                  </a:cubicBezTo>
                  <a:cubicBezTo>
                    <a:pt x="59205" y="100611"/>
                    <a:pt x="58416" y="98172"/>
                    <a:pt x="57227" y="94111"/>
                  </a:cubicBezTo>
                  <a:lnTo>
                    <a:pt x="28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815488" y="111137"/>
              <a:ext cx="291600" cy="325800"/>
            </a:xfrm>
            <a:custGeom>
              <a:rect b="b" l="l" r="r" t="t"/>
              <a:pathLst>
                <a:path extrusionOk="0" h="120000" w="120000">
                  <a:moveTo>
                    <a:pt x="59949" y="19405"/>
                  </a:moveTo>
                  <a:cubicBezTo>
                    <a:pt x="81289" y="19405"/>
                    <a:pt x="94346" y="33738"/>
                    <a:pt x="94346" y="50911"/>
                  </a:cubicBezTo>
                  <a:lnTo>
                    <a:pt x="94346" y="69294"/>
                  </a:lnTo>
                  <a:cubicBezTo>
                    <a:pt x="94346" y="86466"/>
                    <a:pt x="81178" y="100800"/>
                    <a:pt x="59949" y="100800"/>
                  </a:cubicBezTo>
                  <a:cubicBezTo>
                    <a:pt x="38148" y="100800"/>
                    <a:pt x="25658" y="86466"/>
                    <a:pt x="25775" y="69294"/>
                  </a:cubicBezTo>
                  <a:lnTo>
                    <a:pt x="25775" y="50911"/>
                  </a:lnTo>
                  <a:cubicBezTo>
                    <a:pt x="25775" y="33738"/>
                    <a:pt x="37580" y="19405"/>
                    <a:pt x="59949" y="19405"/>
                  </a:cubicBezTo>
                  <a:close/>
                  <a:moveTo>
                    <a:pt x="59949" y="0"/>
                  </a:moveTo>
                  <a:cubicBezTo>
                    <a:pt x="24640" y="0"/>
                    <a:pt x="-222" y="20933"/>
                    <a:pt x="0" y="50805"/>
                  </a:cubicBezTo>
                  <a:lnTo>
                    <a:pt x="0" y="69194"/>
                  </a:lnTo>
                  <a:cubicBezTo>
                    <a:pt x="0" y="99072"/>
                    <a:pt x="24640" y="120000"/>
                    <a:pt x="59949" y="120000"/>
                  </a:cubicBezTo>
                  <a:cubicBezTo>
                    <a:pt x="95365" y="120000"/>
                    <a:pt x="120000" y="99072"/>
                    <a:pt x="120000" y="69194"/>
                  </a:cubicBezTo>
                  <a:lnTo>
                    <a:pt x="120000" y="50805"/>
                  </a:lnTo>
                  <a:cubicBezTo>
                    <a:pt x="120000" y="20933"/>
                    <a:pt x="95365" y="0"/>
                    <a:pt x="59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373129" y="106732"/>
              <a:ext cx="276300" cy="322800"/>
            </a:xfrm>
            <a:custGeom>
              <a:rect b="b" l="l" r="r" t="t"/>
              <a:pathLst>
                <a:path extrusionOk="0" h="120000" w="120000">
                  <a:moveTo>
                    <a:pt x="61423" y="0"/>
                  </a:moveTo>
                  <a:cubicBezTo>
                    <a:pt x="23467" y="0"/>
                    <a:pt x="0" y="20494"/>
                    <a:pt x="0" y="53394"/>
                  </a:cubicBezTo>
                  <a:lnTo>
                    <a:pt x="0" y="66305"/>
                  </a:lnTo>
                  <a:cubicBezTo>
                    <a:pt x="0" y="99200"/>
                    <a:pt x="23467" y="120000"/>
                    <a:pt x="61423" y="120000"/>
                  </a:cubicBezTo>
                  <a:cubicBezTo>
                    <a:pt x="62262" y="120000"/>
                    <a:pt x="68962" y="120000"/>
                    <a:pt x="71958" y="119694"/>
                  </a:cubicBezTo>
                  <a:lnTo>
                    <a:pt x="71958" y="99916"/>
                  </a:lnTo>
                  <a:cubicBezTo>
                    <a:pt x="70763" y="99916"/>
                    <a:pt x="62140" y="100122"/>
                    <a:pt x="61423" y="100122"/>
                  </a:cubicBezTo>
                  <a:cubicBezTo>
                    <a:pt x="40707" y="100122"/>
                    <a:pt x="26942" y="86594"/>
                    <a:pt x="26942" y="66305"/>
                  </a:cubicBezTo>
                  <a:lnTo>
                    <a:pt x="26942" y="53394"/>
                  </a:lnTo>
                  <a:cubicBezTo>
                    <a:pt x="26942" y="33100"/>
                    <a:pt x="40830" y="19572"/>
                    <a:pt x="61423" y="19572"/>
                  </a:cubicBezTo>
                  <a:cubicBezTo>
                    <a:pt x="70641" y="19572"/>
                    <a:pt x="84768" y="20188"/>
                    <a:pt x="89677" y="21111"/>
                  </a:cubicBezTo>
                  <a:lnTo>
                    <a:pt x="91117" y="21311"/>
                  </a:lnTo>
                  <a:lnTo>
                    <a:pt x="91117" y="120000"/>
                  </a:lnTo>
                  <a:lnTo>
                    <a:pt x="119972" y="120000"/>
                  </a:lnTo>
                  <a:lnTo>
                    <a:pt x="119972" y="9427"/>
                  </a:lnTo>
                  <a:cubicBezTo>
                    <a:pt x="120088" y="7377"/>
                    <a:pt x="120088" y="6661"/>
                    <a:pt x="114818" y="5433"/>
                  </a:cubicBezTo>
                  <a:cubicBezTo>
                    <a:pt x="100452" y="2255"/>
                    <a:pt x="77946" y="0"/>
                    <a:pt x="6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713455" y="-1"/>
              <a:ext cx="66600" cy="42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0" y="-1"/>
              <a:ext cx="293400" cy="42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28194" y="120000"/>
                  </a:lnTo>
                  <a:lnTo>
                    <a:pt x="28194" y="16716"/>
                  </a:lnTo>
                  <a:lnTo>
                    <a:pt x="44777" y="16716"/>
                  </a:lnTo>
                  <a:cubicBezTo>
                    <a:pt x="48272" y="16716"/>
                    <a:pt x="51205" y="16788"/>
                    <a:pt x="54361" y="16866"/>
                  </a:cubicBezTo>
                  <a:cubicBezTo>
                    <a:pt x="78838" y="17177"/>
                    <a:pt x="90788" y="23800"/>
                    <a:pt x="90788" y="36816"/>
                  </a:cubicBezTo>
                  <a:lnTo>
                    <a:pt x="90788" y="38283"/>
                  </a:lnTo>
                  <a:cubicBezTo>
                    <a:pt x="90788" y="50294"/>
                    <a:pt x="81088" y="58305"/>
                    <a:pt x="54472" y="58305"/>
                  </a:cubicBezTo>
                  <a:lnTo>
                    <a:pt x="46583" y="58305"/>
                  </a:lnTo>
                  <a:lnTo>
                    <a:pt x="46583" y="74483"/>
                  </a:lnTo>
                  <a:cubicBezTo>
                    <a:pt x="49400" y="74555"/>
                    <a:pt x="51877" y="74633"/>
                    <a:pt x="54583" y="74633"/>
                  </a:cubicBezTo>
                  <a:cubicBezTo>
                    <a:pt x="92933" y="74633"/>
                    <a:pt x="120000" y="64311"/>
                    <a:pt x="120000" y="38511"/>
                  </a:cubicBezTo>
                  <a:lnTo>
                    <a:pt x="120000" y="36972"/>
                  </a:lnTo>
                  <a:cubicBezTo>
                    <a:pt x="119888" y="10011"/>
                    <a:pt x="90455" y="0"/>
                    <a:pt x="47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157740" y="42476"/>
              <a:ext cx="175500" cy="386700"/>
            </a:xfrm>
            <a:custGeom>
              <a:rect b="b" l="l" r="r" t="t"/>
              <a:pathLst>
                <a:path extrusionOk="0" h="120000" w="120000">
                  <a:moveTo>
                    <a:pt x="46038" y="0"/>
                  </a:moveTo>
                  <a:lnTo>
                    <a:pt x="0" y="2738"/>
                  </a:lnTo>
                  <a:lnTo>
                    <a:pt x="0" y="94750"/>
                  </a:lnTo>
                  <a:cubicBezTo>
                    <a:pt x="0" y="112211"/>
                    <a:pt x="19061" y="120000"/>
                    <a:pt x="61888" y="120000"/>
                  </a:cubicBezTo>
                  <a:lnTo>
                    <a:pt x="120000" y="120000"/>
                  </a:lnTo>
                  <a:lnTo>
                    <a:pt x="120000" y="104077"/>
                  </a:lnTo>
                  <a:lnTo>
                    <a:pt x="77172" y="104077"/>
                  </a:lnTo>
                  <a:cubicBezTo>
                    <a:pt x="58677" y="104077"/>
                    <a:pt x="46038" y="103733"/>
                    <a:pt x="46038" y="94750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1"/>
                  </a:lnTo>
                  <a:lnTo>
                    <a:pt x="46038" y="21311"/>
                  </a:lnTo>
                  <a:lnTo>
                    <a:pt x="4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1810248" y="374240"/>
              <a:ext cx="56100" cy="55800"/>
            </a:xfrm>
            <a:custGeom>
              <a:rect b="b" l="l" r="r" t="t"/>
              <a:pathLst>
                <a:path extrusionOk="0" h="120000" w="120000">
                  <a:moveTo>
                    <a:pt x="56755" y="32666"/>
                  </a:moveTo>
                  <a:cubicBezTo>
                    <a:pt x="69761" y="32666"/>
                    <a:pt x="75666" y="37422"/>
                    <a:pt x="75666" y="46350"/>
                  </a:cubicBezTo>
                  <a:cubicBezTo>
                    <a:pt x="75666" y="55255"/>
                    <a:pt x="69761" y="60600"/>
                    <a:pt x="58511" y="60600"/>
                  </a:cubicBezTo>
                  <a:lnTo>
                    <a:pt x="46116" y="60600"/>
                  </a:lnTo>
                  <a:lnTo>
                    <a:pt x="46116" y="32666"/>
                  </a:lnTo>
                  <a:close/>
                  <a:moveTo>
                    <a:pt x="40211" y="26733"/>
                  </a:moveTo>
                  <a:lnTo>
                    <a:pt x="40211" y="90888"/>
                  </a:lnTo>
                  <a:lnTo>
                    <a:pt x="47288" y="90888"/>
                  </a:lnTo>
                  <a:lnTo>
                    <a:pt x="47288" y="66533"/>
                  </a:lnTo>
                  <a:lnTo>
                    <a:pt x="62661" y="65950"/>
                  </a:lnTo>
                  <a:lnTo>
                    <a:pt x="78616" y="90888"/>
                  </a:lnTo>
                  <a:lnTo>
                    <a:pt x="86305" y="90888"/>
                  </a:lnTo>
                  <a:lnTo>
                    <a:pt x="69761" y="64155"/>
                  </a:lnTo>
                  <a:cubicBezTo>
                    <a:pt x="76833" y="61188"/>
                    <a:pt x="82766" y="55255"/>
                    <a:pt x="82766" y="45738"/>
                  </a:cubicBezTo>
                  <a:cubicBezTo>
                    <a:pt x="82766" y="33866"/>
                    <a:pt x="74494" y="26733"/>
                    <a:pt x="58511" y="26733"/>
                  </a:cubicBezTo>
                  <a:close/>
                  <a:moveTo>
                    <a:pt x="59705" y="7727"/>
                  </a:moveTo>
                  <a:cubicBezTo>
                    <a:pt x="88083" y="7727"/>
                    <a:pt x="110533" y="31488"/>
                    <a:pt x="110533" y="59422"/>
                  </a:cubicBezTo>
                  <a:cubicBezTo>
                    <a:pt x="110533" y="87333"/>
                    <a:pt x="88083" y="110511"/>
                    <a:pt x="59705" y="110511"/>
                  </a:cubicBezTo>
                  <a:cubicBezTo>
                    <a:pt x="31916" y="110511"/>
                    <a:pt x="8883" y="87333"/>
                    <a:pt x="8883" y="59422"/>
                  </a:cubicBezTo>
                  <a:cubicBezTo>
                    <a:pt x="8883" y="30900"/>
                    <a:pt x="31916" y="7727"/>
                    <a:pt x="59705" y="7727"/>
                  </a:cubicBezTo>
                  <a:close/>
                  <a:moveTo>
                    <a:pt x="59705" y="0"/>
                  </a:moveTo>
                  <a:cubicBezTo>
                    <a:pt x="26594" y="0"/>
                    <a:pt x="0" y="26733"/>
                    <a:pt x="0" y="60011"/>
                  </a:cubicBezTo>
                  <a:cubicBezTo>
                    <a:pt x="0" y="92677"/>
                    <a:pt x="26594" y="120000"/>
                    <a:pt x="59705" y="120000"/>
                  </a:cubicBezTo>
                  <a:cubicBezTo>
                    <a:pt x="93405" y="120000"/>
                    <a:pt x="120000" y="92677"/>
                    <a:pt x="120000" y="60011"/>
                  </a:cubicBezTo>
                  <a:cubicBezTo>
                    <a:pt x="120000" y="26733"/>
                    <a:pt x="93405" y="0"/>
                    <a:pt x="59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7">
    <p:bg>
      <p:bgPr>
        <a:solidFill>
          <a:srgbClr val="1AB9A5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9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2" name="Google Shape;952;p192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761" id="953" name="Google Shape;953;p19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9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9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64" id="956" name="Google Shape;956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93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8" name="Google Shape;958;p19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3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68" id="960" name="Google Shape;960;p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94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9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7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95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195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9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8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96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96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8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97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197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9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8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98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198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9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9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9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99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Google Shape;981;p19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8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00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200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200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8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01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20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8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0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0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20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20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20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8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03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203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8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04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204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20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0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0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7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814" id="1006" name="Google Shape;1006;p20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p206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20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09" name="Google Shape;1009;p20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0" name="Google Shape;1010;p20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7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20" id="1012" name="Google Shape;1012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3" name="Google Shape;1013;p20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20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5" name="Google Shape;1015;p207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6" name="Google Shape;1016;p20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7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0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08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828" id="1020" name="Google Shape;1020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208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2" name="Google Shape;1022;p208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0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0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7">
    <p:bg>
      <p:bgPr>
        <a:solidFill>
          <a:srgbClr val="00253E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35" id="1027" name="Google Shape;1027;p21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10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21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7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211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841" id="1033" name="Google Shape;1033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21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4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44" id="1036" name="Google Shape;1036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212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1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5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48" id="1040" name="Google Shape;1040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213"/>
          <p:cNvSpPr/>
          <p:nvPr/>
        </p:nvSpPr>
        <p:spPr>
          <a:xfrm>
            <a:off x="114300" y="112008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1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8">
    <p:bg>
      <p:bgPr>
        <a:solidFill>
          <a:srgbClr val="1AB9A5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52" id="1044" name="Google Shape;1044;p214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21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54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854" id="1046" name="Google Shape;1046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6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214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8" name="Google Shape;1048;p214"/>
          <p:cNvSpPr txBox="1"/>
          <p:nvPr>
            <p:ph type="title"/>
          </p:nvPr>
        </p:nvSpPr>
        <p:spPr>
          <a:xfrm>
            <a:off x="668791" y="1737007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14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050" name="Google Shape;1050;p21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2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60" id="1052" name="Google Shape;1052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21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9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63" id="1055" name="Google Shape;1055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6" name="Google Shape;1056;p216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21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8" name="Google Shape;1058;p216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Google Shape;1059;p21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8">
    <p:bg>
      <p:bgPr>
        <a:solidFill>
          <a:srgbClr val="1AB9A5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1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62" name="Google Shape;1062;p217"/>
          <p:cNvCxnSpPr/>
          <p:nvPr/>
        </p:nvCxnSpPr>
        <p:spPr>
          <a:xfrm>
            <a:off x="4202555" y="2323831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871" id="1063" name="Google Shape;1063;p21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21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8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294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18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876" id="1068" name="Google Shape;1068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21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6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79" id="1071" name="Google Shape;1071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19"/>
          <p:cNvSpPr/>
          <p:nvPr/>
        </p:nvSpPr>
        <p:spPr>
          <a:xfrm>
            <a:off x="114300" y="112008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21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8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20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220"/>
          <p:cNvSpPr txBox="1"/>
          <p:nvPr>
            <p:ph idx="1" type="body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20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9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21"/>
          <p:cNvSpPr txBox="1"/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21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9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22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222"/>
          <p:cNvSpPr txBox="1"/>
          <p:nvPr>
            <p:ph idx="1" type="body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4" name="Google Shape;1084;p222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9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23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7" name="Google Shape;1087;p223"/>
          <p:cNvSpPr txBox="1"/>
          <p:nvPr>
            <p:ph idx="1" type="body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8" name="Google Shape;1088;p22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9" name="Google Shape;1089;p223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9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24"/>
          <p:cNvSpPr txBox="1"/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2" name="Google Shape;1092;p224"/>
          <p:cNvSpPr txBox="1"/>
          <p:nvPr>
            <p:ph idx="1" type="body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24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9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25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25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9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0" name="Google Shape;1100;p22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1" name="Google Shape;1101;p22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226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9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27"/>
          <p:cNvSpPr txBox="1"/>
          <p:nvPr>
            <p:ph idx="1" type="body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27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9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28"/>
          <p:cNvSpPr txBox="1"/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28"/>
          <p:cNvSpPr txBox="1"/>
          <p:nvPr>
            <p:ph idx="1" type="body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28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3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29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8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922" id="1114" name="Google Shape;1114;p23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230"/>
          <p:cNvCxnSpPr/>
          <p:nvPr/>
        </p:nvCxnSpPr>
        <p:spPr>
          <a:xfrm>
            <a:off x="301136" y="212646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23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17" name="Google Shape;1117;p23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8" name="Google Shape;1118;p23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8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28" id="1120" name="Google Shape;1120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23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23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231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4" name="Google Shape;1124;p23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8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3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23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936" id="1128" name="Google Shape;1128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232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0" name="Google Shape;1130;p232"/>
          <p:cNvSpPr txBox="1"/>
          <p:nvPr>
            <p:ph type="title"/>
          </p:nvPr>
        </p:nvSpPr>
        <p:spPr>
          <a:xfrm>
            <a:off x="253550" y="151267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3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3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8">
    <p:bg>
      <p:bgPr>
        <a:solidFill>
          <a:srgbClr val="00253E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43" id="1135" name="Google Shape;1135;p23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34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3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3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23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1" name="Google Shape;1141;p235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950" id="1142" name="Google Shape;1142;p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6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235"/>
          <p:cNvSpPr txBox="1"/>
          <p:nvPr>
            <p:ph idx="12" type="sldNum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9">
    <p:bg>
      <p:bgPr>
        <a:solidFill>
          <a:srgbClr val="1AB9A5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53" id="1145" name="Google Shape;1145;p236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23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955" id="1147" name="Google Shape;1147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8" name="Google Shape;1148;p23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9" name="Google Shape;1149;p236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0" name="Google Shape;1150;p236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151" name="Google Shape;1151;p23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5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61" id="1153" name="Google Shape;1153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23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0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38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7" name="Google Shape;1157;p238"/>
          <p:cNvSpPr txBox="1"/>
          <p:nvPr>
            <p:ph idx="1" type="body"/>
          </p:nvPr>
        </p:nvSpPr>
        <p:spPr>
          <a:xfrm>
            <a:off x="311694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8" name="Google Shape;1158;p23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9" name="Google Shape;1159;p238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0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39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2" name="Google Shape;1162;p239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0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72" id="1164" name="Google Shape;1164;p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240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24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7" name="Google Shape;1167;p240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8" name="Google Shape;1168;p24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0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78" id="1170" name="Google Shape;1170;p2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241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2" name="Google Shape;1172;p24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9">
    <p:bg>
      <p:bgPr>
        <a:solidFill>
          <a:srgbClr val="1AB9A5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4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75" name="Google Shape;1175;p242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984" id="1176" name="Google Shape;1176;p24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24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1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87" id="1179" name="Google Shape;1179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243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1" name="Google Shape;1181;p24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7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91" id="1183" name="Google Shape;1183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44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24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9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45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45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4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0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46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2" name="Google Shape;1192;p246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0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47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47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6" name="Google Shape;1196;p247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1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48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48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4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48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49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4" name="Google Shape;1204;p249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0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50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7" name="Google Shape;1207;p250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8" name="Google Shape;1208;p250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0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51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1" name="Google Shape;1211;p251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0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5" name="Google Shape;1215;p25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6" name="Google Shape;1216;p25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7" name="Google Shape;1217;p252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0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53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0" name="Google Shape;1220;p253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0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54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54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54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6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5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9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5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037" id="1229" name="Google Shape;1229;p25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0" name="Google Shape;1230;p256"/>
          <p:cNvCxnSpPr/>
          <p:nvPr/>
        </p:nvCxnSpPr>
        <p:spPr>
          <a:xfrm>
            <a:off x="301138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1" name="Google Shape;1231;p25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32" name="Google Shape;1232;p25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25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9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43" id="1235" name="Google Shape;1235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6" name="Google Shape;1236;p257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7" name="Google Shape;1237;p25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8" name="Google Shape;1238;p257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9" name="Google Shape;1239;p25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9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5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258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1051" id="1243" name="Google Shape;1243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4" name="Google Shape;1244;p258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258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6" name="Google Shape;1246;p25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7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5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9">
    <p:bg>
      <p:bgPr>
        <a:solidFill>
          <a:srgbClr val="00253E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58" id="1250" name="Google Shape;1250;p26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60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2" name="Google Shape;1252;p26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9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61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064" id="1256" name="Google Shape;1256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26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8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67" id="1259" name="Google Shape;1259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262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26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8"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71" id="1263" name="Google Shape;1263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263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19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74" id="1266" name="Google Shape;1266;p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264"/>
          <p:cNvSpPr/>
          <p:nvPr/>
        </p:nvSpPr>
        <p:spPr>
          <a:xfrm>
            <a:off x="114300" y="112008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6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0">
    <p:bg>
      <p:bgPr>
        <a:solidFill>
          <a:srgbClr val="1AB9A5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78" id="1270" name="Google Shape;1270;p26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2" y="-23"/>
            <a:ext cx="8376469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26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54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080" id="1272" name="Google Shape;1272;p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6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3" name="Google Shape;1273;p26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4" name="Google Shape;1274;p265"/>
          <p:cNvSpPr txBox="1"/>
          <p:nvPr>
            <p:ph type="title"/>
          </p:nvPr>
        </p:nvSpPr>
        <p:spPr>
          <a:xfrm>
            <a:off x="668791" y="1737007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65"/>
          <p:cNvSpPr txBox="1"/>
          <p:nvPr/>
        </p:nvSpPr>
        <p:spPr>
          <a:xfrm>
            <a:off x="6402851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1276" name="Google Shape;1276;p265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9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86" id="1278" name="Google Shape;127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26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1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89" id="1281" name="Google Shape;1281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267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3" name="Google Shape;1283;p267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4" name="Google Shape;1284;p267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5" name="Google Shape;1285;p26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0">
    <p:bg>
      <p:bgPr>
        <a:solidFill>
          <a:srgbClr val="1AB9A5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68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88" name="Google Shape;1288;p268"/>
          <p:cNvCxnSpPr/>
          <p:nvPr/>
        </p:nvCxnSpPr>
        <p:spPr>
          <a:xfrm>
            <a:off x="4202555" y="2323831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097" id="1289" name="Google Shape;1289;p26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26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0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294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69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102" id="1294" name="Google Shape;1294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26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0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05" id="1297" name="Google Shape;129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0"/>
          <p:cNvSpPr/>
          <p:nvPr/>
        </p:nvSpPr>
        <p:spPr>
          <a:xfrm>
            <a:off x="114300" y="112008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7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0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71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71"/>
          <p:cNvSpPr txBox="1"/>
          <p:nvPr>
            <p:ph idx="1" type="body"/>
          </p:nvPr>
        </p:nvSpPr>
        <p:spPr>
          <a:xfrm>
            <a:off x="311694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71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1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72"/>
          <p:cNvSpPr txBox="1"/>
          <p:nvPr>
            <p:ph type="title"/>
          </p:nvPr>
        </p:nvSpPr>
        <p:spPr>
          <a:xfrm>
            <a:off x="311694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272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73"/>
          <p:cNvSpPr txBox="1"/>
          <p:nvPr>
            <p:ph type="title"/>
          </p:nvPr>
        </p:nvSpPr>
        <p:spPr>
          <a:xfrm>
            <a:off x="311694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9" name="Google Shape;1309;p273"/>
          <p:cNvSpPr txBox="1"/>
          <p:nvPr>
            <p:ph idx="1" type="body"/>
          </p:nvPr>
        </p:nvSpPr>
        <p:spPr>
          <a:xfrm>
            <a:off x="311694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73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1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74"/>
          <p:cNvSpPr txBox="1"/>
          <p:nvPr>
            <p:ph type="title"/>
          </p:nvPr>
        </p:nvSpPr>
        <p:spPr>
          <a:xfrm>
            <a:off x="311694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3" name="Google Shape;1313;p274"/>
          <p:cNvSpPr txBox="1"/>
          <p:nvPr>
            <p:ph idx="1" type="body"/>
          </p:nvPr>
        </p:nvSpPr>
        <p:spPr>
          <a:xfrm>
            <a:off x="311694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274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75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7" name="Google Shape;1317;p275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1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27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27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3" name="Google Shape;1323;p276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77"/>
          <p:cNvSpPr txBox="1"/>
          <p:nvPr>
            <p:ph idx="1" type="body"/>
          </p:nvPr>
        </p:nvSpPr>
        <p:spPr>
          <a:xfrm>
            <a:off x="311694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77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78"/>
          <p:cNvSpPr txBox="1"/>
          <p:nvPr>
            <p:ph type="title"/>
          </p:nvPr>
        </p:nvSpPr>
        <p:spPr>
          <a:xfrm>
            <a:off x="311694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78"/>
          <p:cNvSpPr txBox="1"/>
          <p:nvPr>
            <p:ph idx="1" type="body"/>
          </p:nvPr>
        </p:nvSpPr>
        <p:spPr>
          <a:xfrm>
            <a:off x="311694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0" name="Google Shape;1330;p278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0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79"/>
          <p:cNvSpPr txBox="1"/>
          <p:nvPr>
            <p:ph idx="12" type="sldNum"/>
          </p:nvPr>
        </p:nvSpPr>
        <p:spPr>
          <a:xfrm>
            <a:off x="8684438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0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8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143" id="1335" name="Google Shape;1335;p28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6" name="Google Shape;1336;p280"/>
          <p:cNvCxnSpPr/>
          <p:nvPr/>
        </p:nvCxnSpPr>
        <p:spPr>
          <a:xfrm>
            <a:off x="301136" y="212646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7" name="Google Shape;1337;p28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8" name="Google Shape;1338;p28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28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0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49" id="1341" name="Google Shape;1341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281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28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4" name="Google Shape;1344;p281"/>
          <p:cNvSpPr txBox="1"/>
          <p:nvPr>
            <p:ph type="title"/>
          </p:nvPr>
        </p:nvSpPr>
        <p:spPr>
          <a:xfrm>
            <a:off x="253550" y="151267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5" name="Google Shape;1345;p28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0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8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8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1157" id="1349" name="Google Shape;1349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0" name="Google Shape;1350;p282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1" name="Google Shape;1351;p282"/>
          <p:cNvSpPr txBox="1"/>
          <p:nvPr>
            <p:ph type="title"/>
          </p:nvPr>
        </p:nvSpPr>
        <p:spPr>
          <a:xfrm>
            <a:off x="253550" y="151267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2" name="Google Shape;1352;p28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1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8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0">
    <p:bg>
      <p:bgPr>
        <a:solidFill>
          <a:srgbClr val="00253E"/>
        </a:soli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64" id="1356" name="Google Shape;1356;p28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284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8" name="Google Shape;1358;p28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3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8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2" name="Google Shape;1362;p285"/>
          <p:cNvSpPr txBox="1"/>
          <p:nvPr/>
        </p:nvSpPr>
        <p:spPr>
          <a:xfrm>
            <a:off x="366712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1171" id="1363" name="Google Shape;136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6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285"/>
          <p:cNvSpPr txBox="1"/>
          <p:nvPr>
            <p:ph idx="12" type="sldNum"/>
          </p:nvPr>
        </p:nvSpPr>
        <p:spPr>
          <a:xfrm>
            <a:off x="89598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">
  <p:cSld name="Dark Body">
    <p:bg>
      <p:bgPr>
        <a:solidFill>
          <a:srgbClr val="00253E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86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175" id="1367" name="Google Shape;1367;p28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286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 2">
    <p:bg>
      <p:bgPr>
        <a:solidFill>
          <a:srgbClr val="1AB9A5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78" id="1370" name="Google Shape;1370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0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1" name="Google Shape;1371;p287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2" name="Google Shape;1372;p287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3" name="Google Shape;1373;p287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374" name="Google Shape;1374;p28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 2">
    <p:bg>
      <p:bgPr>
        <a:solidFill>
          <a:srgbClr val="1AB9A5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84" id="1376" name="Google Shape;1376;p288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07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28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186" id="1378" name="Google Shape;1378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9" name="Google Shape;1379;p288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0" name="Google Shape;1380;p288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1" name="Google Shape;1381;p288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382" name="Google Shape;1382;p28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1">
    <p:bg>
      <p:bgPr>
        <a:solidFill>
          <a:srgbClr val="1AB9A5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9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85" name="Google Shape;1385;p289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194" id="1386" name="Google Shape;1386;p28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28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Divider">
  <p:cSld name="Dark Divider">
    <p:bg>
      <p:bgPr>
        <a:solidFill>
          <a:srgbClr val="00253E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9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90" name="Google Shape;1390;p290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199" id="1391" name="Google Shape;1391;p29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29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9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203" id="1395" name="Google Shape;1395;p29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6" name="Google Shape;1396;p291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7" name="Google Shape;1397;p291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98" name="Google Shape;1398;p291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9" name="Google Shape;1399;p29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Intro">
  <p:cSld name="Dark Intro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9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210" id="1402" name="Google Shape;1402;p29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3" name="Google Shape;1403;p292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4" name="Google Shape;1404;p292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05" name="Google Shape;1405;p292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6" name="Google Shape;1406;p29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16" id="1408" name="Google Shape;1408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9" name="Google Shape;1409;p293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293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1" name="Google Shape;1411;p293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2" name="Google Shape;1412;p29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Support">
  <p:cSld name="Dark Body w/ Support">
    <p:bg>
      <p:bgPr>
        <a:solidFill>
          <a:srgbClr val="00253E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4" name="Google Shape;1414;p294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5" name="Google Shape;1415;p294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6" name="Google Shape;1416;p294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25" id="1417" name="Google Shape;1417;p294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4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9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95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230" id="1422" name="Google Shape;1422;p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3" name="Google Shape;1423;p295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4" name="Google Shape;1424;p295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5" name="Google Shape;1425;p29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Image">
  <p:cSld name="Dark Body w/ Image">
    <p:bg>
      <p:bgPr>
        <a:solidFill>
          <a:srgbClr val="00253E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29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cxnSp>
        <p:nvCxnSpPr>
          <p:cNvPr id="1429" name="Google Shape;1429;p296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0" name="Google Shape;1430;p296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39" id="1431" name="Google Shape;1431;p29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296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2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42" id="1434" name="Google Shape;1434;p2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29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Dark Blank">
    <p:bg>
      <p:bgPr>
        <a:solidFill>
          <a:srgbClr val="00253E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45" id="1437" name="Google Shape;1437;p298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29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2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48" id="1440" name="Google Shape;1440;p2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1" name="Google Shape;1441;p299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2" name="Google Shape;1442;p299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3" name="Google Shape;1443;p299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4" name="Google Shape;1444;p29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ide-by-Side">
  <p:cSld name="Dark Side-by-Side">
    <p:bg>
      <p:bgPr>
        <a:solidFill>
          <a:srgbClr val="00253E"/>
        </a:solidFill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6" name="Google Shape;1446;p300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7" name="Google Shape;1447;p300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8" name="Google Shape;1448;p300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57" id="1449" name="Google Shape;1449;p30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30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1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01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62" id="1454" name="Google Shape;1454;p3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30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– Intro">
  <p:cSld name="Intr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8" name="Google Shape;38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tatement">
  <p:cSld name="Dark Statement">
    <p:bg>
      <p:bgPr>
        <a:solidFill>
          <a:srgbClr val="000000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65" id="1457" name="Google Shape;1457;p3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29370" cy="51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302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267" id="1459" name="Google Shape;1459;p302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30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3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70" id="1462" name="Google Shape;1462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303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1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70" id="1465" name="Google Shape;1465;p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304"/>
          <p:cNvSpPr/>
          <p:nvPr/>
        </p:nvSpPr>
        <p:spPr>
          <a:xfrm>
            <a:off x="114300" y="112013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30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1">
    <p:bg>
      <p:bgPr>
        <a:solidFill>
          <a:srgbClr val="1AB9A5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80" id="1469" name="Google Shape;1469;p30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7" y="-24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30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282" id="1471" name="Google Shape;1471;p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2" name="Google Shape;1472;p305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305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305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475" name="Google Shape;1475;p305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4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88" id="1477" name="Google Shape;1477;p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30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5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91" id="1480" name="Google Shape;148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30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2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0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4" name="Google Shape;1484;p308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3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297" id="1486" name="Google Shape;1486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7" name="Google Shape;1487;p309"/>
          <p:cNvCxnSpPr/>
          <p:nvPr/>
        </p:nvCxnSpPr>
        <p:spPr>
          <a:xfrm rot="10800000">
            <a:off x="4574538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8" name="Google Shape;1488;p309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9" name="Google Shape;1489;p309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0" name="Google Shape;1490;p309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2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03" id="1492" name="Google Shape;1492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310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4" name="Google Shape;1494;p310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2">
    <p:bg>
      <p:bgPr>
        <a:solidFill>
          <a:srgbClr val="1AB9A5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11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7" name="Google Shape;1497;p311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309" id="1498" name="Google Shape;1498;p31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311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00253E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55" id="253" name="Google Shape;253;p33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0" cy="510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3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33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3"/>
          <p:cNvSpPr txBox="1"/>
          <p:nvPr/>
        </p:nvSpPr>
        <p:spPr>
          <a:xfrm>
            <a:off x="110259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59"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7" y="4599901"/>
            <a:ext cx="1387567" cy="5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3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12" id="1501" name="Google Shape;1501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312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3" name="Google Shape;1503;p31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2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16" id="1505" name="Google Shape;1505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313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313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6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20" id="1509" name="Google Shape;1509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314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15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3" name="Google Shape;1513;p315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4" name="Google Shape;1514;p315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2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316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7" name="Google Shape;1517;p316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2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317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0" name="Google Shape;1520;p317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1" name="Google Shape;1521;p317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2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318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318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5" name="Google Shape;1525;p31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6" name="Google Shape;1526;p318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3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19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9" name="Google Shape;1529;p319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2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20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2" name="Google Shape;1532;p320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3" name="Google Shape;1533;p320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2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21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6" name="Google Shape;1536;p321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5" id="260" name="Google Shape;26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0" name="Google Shape;1540;p32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1" name="Google Shape;1541;p32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2" name="Google Shape;1542;p322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2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23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5" name="Google Shape;1545;p323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24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8" name="Google Shape;1548;p324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9" name="Google Shape;1549;p324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7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25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32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365" id="1554" name="Google Shape;1554;p326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5" name="Google Shape;1555;p326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6" name="Google Shape;1556;p32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57" name="Google Shape;1557;p326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8" name="Google Shape;1558;p326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2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71" id="1560" name="Google Shape;1560;p3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1" name="Google Shape;1561;p327"/>
          <p:cNvCxnSpPr/>
          <p:nvPr/>
        </p:nvCxnSpPr>
        <p:spPr>
          <a:xfrm rot="10800000">
            <a:off x="6098538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2" name="Google Shape;1562;p327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3" name="Google Shape;1563;p327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4" name="Google Shape;1564;p327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2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2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328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379" id="1568" name="Google Shape;1568;p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9" name="Google Shape;1569;p328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328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1" name="Google Shape;1571;p328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8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29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1">
    <p:bg>
      <p:bgPr>
        <a:solidFill>
          <a:srgbClr val="00253E"/>
        </a:solidFill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86" id="1575" name="Google Shape;1575;p33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330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7" name="Google Shape;1577;p330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2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1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392" id="1581" name="Google Shape;1581;p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331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68" id="263" name="Google Shape;2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3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95" id="1584" name="Google Shape;1584;p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332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6" name="Google Shape;1586;p332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4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399" id="1588" name="Google Shape;1588;p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333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0" name="Google Shape;1590;p333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2">
    <p:bg>
      <p:bgPr>
        <a:solidFill>
          <a:srgbClr val="1AB9A5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03" id="1592" name="Google Shape;1592;p334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5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33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405" id="1594" name="Google Shape;1594;p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5" name="Google Shape;1595;p334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6" name="Google Shape;1596;p334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34"/>
          <p:cNvSpPr txBox="1"/>
          <p:nvPr/>
        </p:nvSpPr>
        <p:spPr>
          <a:xfrm>
            <a:off x="6402854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598" name="Google Shape;1598;p33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49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11" id="1600" name="Google Shape;1600;p3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33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4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14" id="1603" name="Google Shape;1603;p3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336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5" name="Google Shape;1605;p33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6" name="Google Shape;1606;p336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7" name="Google Shape;1607;p336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3">
    <p:bg>
      <p:bgPr>
        <a:solidFill>
          <a:srgbClr val="1AB9A5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3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10" name="Google Shape;1610;p337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422" id="1611" name="Google Shape;1611;p33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337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3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38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427" id="1616" name="Google Shape;1616;p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33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5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30" id="1619" name="Google Shape;1619;p3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339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1" name="Google Shape;1621;p339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2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40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4" name="Google Shape;1624;p340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5" name="Google Shape;1625;p340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3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41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8" name="Google Shape;1628;p341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2" id="267" name="Google Shape;26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6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3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36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3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342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42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2" name="Google Shape;1632;p342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3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3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Google Shape;1635;p343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6" name="Google Shape;1636;p34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7" name="Google Shape;1637;p343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3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344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0" name="Google Shape;1640;p344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1" name="Google Shape;1641;p344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3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45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4" name="Google Shape;1644;p34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3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8" name="Google Shape;1648;p34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4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346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3"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347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3" name="Google Shape;1653;p347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3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348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48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7" name="Google Shape;1657;p348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hz7rl0Nmh0Q=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349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3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5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473" id="1662" name="Google Shape;1662;p35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3" name="Google Shape;1663;p350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4" name="Google Shape;1664;p35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65" name="Google Shape;1665;p35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6" name="Google Shape;1666;p350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3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79" id="1668" name="Google Shape;1668;p3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9" name="Google Shape;1669;p351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0" name="Google Shape;1670;p35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1" name="Google Shape;1671;p35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2" name="Google Shape;1672;p35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8" id="273" name="Google Shape;27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3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5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52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487" id="1676" name="Google Shape;1676;p3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352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8" name="Google Shape;1678;p352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9" name="Google Shape;1679;p35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I6D8do2dK3Q=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53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2">
    <p:bg>
      <p:bgPr>
        <a:solidFill>
          <a:srgbClr val="00253E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494" id="1683" name="Google Shape;1683;p35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354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5" name="Google Shape;1685;p35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4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5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355"/>
          <p:cNvSpPr txBox="1"/>
          <p:nvPr>
            <p:ph type="title"/>
          </p:nvPr>
        </p:nvSpPr>
        <p:spPr>
          <a:xfrm>
            <a:off x="366711" y="325436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venir"/>
              <a:buNone/>
              <a:defRPr b="0" i="0" sz="3200" u="none" cap="none" strike="noStrike">
                <a:solidFill>
                  <a:srgbClr val="00888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9" name="Google Shape;1689;p355"/>
          <p:cNvSpPr txBox="1"/>
          <p:nvPr/>
        </p:nvSpPr>
        <p:spPr>
          <a:xfrm>
            <a:off x="366711" y="50438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1502" id="1690" name="Google Shape;1690;p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5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355"/>
          <p:cNvSpPr txBox="1"/>
          <p:nvPr>
            <p:ph idx="12" type="sldNum"/>
          </p:nvPr>
        </p:nvSpPr>
        <p:spPr>
          <a:xfrm>
            <a:off x="8959849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 2">
    <p:bg>
      <p:bgPr>
        <a:solidFill>
          <a:srgbClr val="00253E"/>
        </a:solid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11" id="1693" name="Google Shape;1693;p356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3"/>
            <a:ext cx="9144000" cy="510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4" name="Google Shape;1694;p356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5" name="Google Shape;1695;p356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6" name="Google Shape;1696;p356"/>
          <p:cNvSpPr txBox="1"/>
          <p:nvPr/>
        </p:nvSpPr>
        <p:spPr>
          <a:xfrm>
            <a:off x="110258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1515" id="1697" name="Google Shape;1697;p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7" y="4599901"/>
            <a:ext cx="1387563" cy="5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356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ext Page">
  <p:cSld name="Main Text Page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18" id="1700" name="Google Shape;1700;p3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357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2" name="Google Shape;1702;p357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3" name="Google Shape;1703;p357"/>
          <p:cNvSpPr/>
          <p:nvPr/>
        </p:nvSpPr>
        <p:spPr>
          <a:xfrm>
            <a:off x="0" y="-1"/>
            <a:ext cx="9144000" cy="99300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357"/>
          <p:cNvSpPr txBox="1"/>
          <p:nvPr/>
        </p:nvSpPr>
        <p:spPr>
          <a:xfrm>
            <a:off x="170104" y="4746625"/>
            <a:ext cx="960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@cdavisafc</a:t>
            </a:r>
            <a:endParaRPr/>
          </a:p>
        </p:txBody>
      </p:sp>
      <p:sp>
        <p:nvSpPr>
          <p:cNvPr id="1705" name="Google Shape;1705;p357"/>
          <p:cNvSpPr txBox="1"/>
          <p:nvPr>
            <p:ph idx="12" type="sldNum"/>
          </p:nvPr>
        </p:nvSpPr>
        <p:spPr>
          <a:xfrm>
            <a:off x="6279584" y="4635104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Text">
  <p:cSld name="Split Text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25" id="1707" name="Google Shape;1707;p3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35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527" id="1709" name="Google Shape;1709;p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414" y="4854088"/>
            <a:ext cx="711756" cy="17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358"/>
          <p:cNvSpPr txBox="1"/>
          <p:nvPr>
            <p:ph idx="1" type="body"/>
          </p:nvPr>
        </p:nvSpPr>
        <p:spPr>
          <a:xfrm>
            <a:off x="596900" y="2345008"/>
            <a:ext cx="3976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1" name="Google Shape;1711;p358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5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31" id="1713" name="Google Shape;1713;p3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4" name="Google Shape;1714;p359"/>
          <p:cNvCxnSpPr/>
          <p:nvPr/>
        </p:nvCxnSpPr>
        <p:spPr>
          <a:xfrm rot="10800000">
            <a:off x="4574538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5" name="Google Shape;1715;p359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6" name="Google Shape;1716;p359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7" name="Google Shape;1717;p359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ge1SK9P23x8=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37" id="1719" name="Google Shape;1719;p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36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age">
  <p:cSld name="Main Page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40" id="1722" name="Google Shape;1722;p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361"/>
          <p:cNvSpPr txBox="1"/>
          <p:nvPr>
            <p:ph type="title"/>
          </p:nvPr>
        </p:nvSpPr>
        <p:spPr>
          <a:xfrm>
            <a:off x="113719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61"/>
          <p:cNvSpPr txBox="1"/>
          <p:nvPr>
            <p:ph idx="1" type="body"/>
          </p:nvPr>
        </p:nvSpPr>
        <p:spPr>
          <a:xfrm>
            <a:off x="114300" y="624361"/>
            <a:ext cx="8796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5" name="Google Shape;1725;p36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361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1" id="276" name="Google Shape;27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8"/>
          <p:cNvCxnSpPr/>
          <p:nvPr/>
        </p:nvCxnSpPr>
        <p:spPr>
          <a:xfrm rot="10800000">
            <a:off x="4574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38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38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6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46" id="1728" name="Google Shape;1728;p3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9" name="Google Shape;1729;p362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0" name="Google Shape;1730;p362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1" name="Google Shape;1731;p362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2" name="Google Shape;1732;p36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5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52" id="1734" name="Google Shape;1734;p3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63"/>
          <p:cNvSpPr txBox="1"/>
          <p:nvPr>
            <p:ph type="title"/>
          </p:nvPr>
        </p:nvSpPr>
        <p:spPr>
          <a:xfrm>
            <a:off x="113719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363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363"/>
          <p:cNvSpPr txBox="1"/>
          <p:nvPr/>
        </p:nvSpPr>
        <p:spPr>
          <a:xfrm>
            <a:off x="7397709" y="4849178"/>
            <a:ext cx="828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@cdavisafc</a:t>
            </a:r>
            <a:endParaRPr/>
          </a:p>
        </p:txBody>
      </p:sp>
      <p:sp>
        <p:nvSpPr>
          <p:cNvPr id="1738" name="Google Shape;1738;p363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58" id="1740" name="Google Shape;1740;p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3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364"/>
          <p:cNvSpPr/>
          <p:nvPr/>
        </p:nvSpPr>
        <p:spPr>
          <a:xfrm>
            <a:off x="285750" y="285750"/>
            <a:ext cx="8572500" cy="4572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364"/>
          <p:cNvSpPr txBox="1"/>
          <p:nvPr>
            <p:ph idx="12" type="sldNum"/>
          </p:nvPr>
        </p:nvSpPr>
        <p:spPr>
          <a:xfrm>
            <a:off x="6279528" y="4635177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votal Title Slide">
  <p:cSld name="Pivotal Title Slide">
    <p:bg>
      <p:bgPr>
        <a:solidFill>
          <a:srgbClr val="33928A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3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564" id="1746" name="Google Shape;1746;p365"/>
          <p:cNvPicPr preferRelativeResize="0"/>
          <p:nvPr/>
        </p:nvPicPr>
        <p:blipFill rotWithShape="1">
          <a:blip r:embed="rId2">
            <a:alphaModFix/>
          </a:blip>
          <a:srcRect b="26492" l="20054" r="18524" t="21654"/>
          <a:stretch/>
        </p:blipFill>
        <p:spPr>
          <a:xfrm>
            <a:off x="1687232" y="1490693"/>
            <a:ext cx="5827894" cy="19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65"/>
          <p:cNvSpPr txBox="1"/>
          <p:nvPr>
            <p:ph idx="12" type="sldNum"/>
          </p:nvPr>
        </p:nvSpPr>
        <p:spPr>
          <a:xfrm>
            <a:off x="6279584" y="4635104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36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366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570" id="1751" name="Google Shape;1751;p366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3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366"/>
          <p:cNvSpPr txBox="1"/>
          <p:nvPr>
            <p:ph type="title"/>
          </p:nvPr>
        </p:nvSpPr>
        <p:spPr>
          <a:xfrm>
            <a:off x="890587" y="1312905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4" name="Google Shape;1754;p366"/>
          <p:cNvSpPr txBox="1"/>
          <p:nvPr>
            <p:ph idx="1" type="body"/>
          </p:nvPr>
        </p:nvSpPr>
        <p:spPr>
          <a:xfrm>
            <a:off x="890587" y="2633383"/>
            <a:ext cx="604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7B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7B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7B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7B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7B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5" name="Google Shape;1755;p36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366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577" id="1757" name="Google Shape;1757;p366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366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4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6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367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582" id="1762" name="Google Shape;1762;p367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3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36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367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sp>
        <p:nvSpPr>
          <p:cNvPr id="1766" name="Google Shape;1766;p367"/>
          <p:cNvSpPr txBox="1"/>
          <p:nvPr>
            <p:ph type="title"/>
          </p:nvPr>
        </p:nvSpPr>
        <p:spPr>
          <a:xfrm>
            <a:off x="1017587" y="1739930"/>
            <a:ext cx="6048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7" name="Google Shape;1767;p367"/>
          <p:cNvSpPr txBox="1"/>
          <p:nvPr>
            <p:ph idx="1" type="body"/>
          </p:nvPr>
        </p:nvSpPr>
        <p:spPr>
          <a:xfrm>
            <a:off x="1026051" y="2447126"/>
            <a:ext cx="6048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A7B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A7B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A7B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A7BC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A7BC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589" id="1768" name="Google Shape;1768;p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732" y="4713966"/>
            <a:ext cx="955945" cy="21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367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6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368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594" id="1773" name="Google Shape;1773;p368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368"/>
          <p:cNvSpPr/>
          <p:nvPr/>
        </p:nvSpPr>
        <p:spPr>
          <a:xfrm>
            <a:off x="0" y="-1"/>
            <a:ext cx="9144000" cy="216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0392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368"/>
          <p:cNvSpPr txBox="1"/>
          <p:nvPr>
            <p:ph type="title"/>
          </p:nvPr>
        </p:nvSpPr>
        <p:spPr>
          <a:xfrm>
            <a:off x="2728909" y="1006879"/>
            <a:ext cx="6048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6" name="Google Shape;1776;p368"/>
          <p:cNvSpPr txBox="1"/>
          <p:nvPr>
            <p:ph idx="1" type="body"/>
          </p:nvPr>
        </p:nvSpPr>
        <p:spPr>
          <a:xfrm>
            <a:off x="2728913" y="2455863"/>
            <a:ext cx="60483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7" name="Google Shape;1777;p368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Large Text">
  <p:cSld name="Divider 3 -Large Text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6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369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02" id="1781" name="Google Shape;1781;p369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3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36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369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sp>
        <p:nvSpPr>
          <p:cNvPr id="1785" name="Google Shape;1785;p369"/>
          <p:cNvSpPr txBox="1"/>
          <p:nvPr>
            <p:ph type="title"/>
          </p:nvPr>
        </p:nvSpPr>
        <p:spPr>
          <a:xfrm>
            <a:off x="670453" y="1674283"/>
            <a:ext cx="6048300" cy="1354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608" id="1786" name="Google Shape;1786;p369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369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37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370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507" id="1791" name="Google Shape;1791;p370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370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370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70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, no circles">
  <p:cSld name="2_Title and Content, no circles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7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71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17" id="1798" name="Google Shape;1798;p371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371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0" name="Google Shape;1800;p371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71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7" id="282" name="Google Shape;28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6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7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72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24" id="1805" name="Google Shape;1805;p372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72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7" name="Google Shape;1807;p372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37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373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30" id="1811" name="Google Shape;1811;p373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373"/>
          <p:cNvSpPr txBox="1"/>
          <p:nvPr>
            <p:ph idx="1" type="body"/>
          </p:nvPr>
        </p:nvSpPr>
        <p:spPr>
          <a:xfrm>
            <a:off x="366711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3" name="Google Shape;1813;p373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4" name="Google Shape;1814;p373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with Subtitle and Content">
  <p:cSld name="1_Title with Subtitle and Content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7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374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37" id="1818" name="Google Shape;1818;p374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374"/>
          <p:cNvSpPr txBox="1"/>
          <p:nvPr>
            <p:ph idx="1" type="body"/>
          </p:nvPr>
        </p:nvSpPr>
        <p:spPr>
          <a:xfrm>
            <a:off x="366711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0" name="Google Shape;1820;p374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1" name="Google Shape;1821;p374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graphic area on left">
  <p:cSld name="Title, Content, graphic area on left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7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375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44" id="1825" name="Google Shape;1825;p375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75"/>
          <p:cNvSpPr/>
          <p:nvPr>
            <p:ph idx="2" type="pic"/>
          </p:nvPr>
        </p:nvSpPr>
        <p:spPr>
          <a:xfrm>
            <a:off x="366713" y="1074737"/>
            <a:ext cx="20733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7" name="Google Shape;1827;p375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8" name="Google Shape;1828;p375"/>
          <p:cNvSpPr txBox="1"/>
          <p:nvPr>
            <p:ph idx="1" type="body"/>
          </p:nvPr>
        </p:nvSpPr>
        <p:spPr>
          <a:xfrm>
            <a:off x="2728913" y="1074737"/>
            <a:ext cx="60483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9" name="Google Shape;1829;p375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with graphic area at left">
  <p:cSld name="Title, Subtitle, and Content with graphic area at left"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7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376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52" id="1833" name="Google Shape;1833;p376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376"/>
          <p:cNvSpPr/>
          <p:nvPr>
            <p:ph idx="2" type="pic"/>
          </p:nvPr>
        </p:nvSpPr>
        <p:spPr>
          <a:xfrm>
            <a:off x="366713" y="1419225"/>
            <a:ext cx="20733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5" name="Google Shape;1835;p376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6" name="Google Shape;1836;p376"/>
          <p:cNvSpPr txBox="1"/>
          <p:nvPr>
            <p:ph idx="1" type="body"/>
          </p:nvPr>
        </p:nvSpPr>
        <p:spPr>
          <a:xfrm>
            <a:off x="366711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7" name="Google Shape;1837;p376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37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377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60" id="1841" name="Google Shape;1841;p377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377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3" name="Google Shape;1843;p377"/>
          <p:cNvSpPr txBox="1"/>
          <p:nvPr>
            <p:ph idx="1" type="body"/>
          </p:nvPr>
        </p:nvSpPr>
        <p:spPr>
          <a:xfrm>
            <a:off x="366713" y="1074737"/>
            <a:ext cx="40326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928A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377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bar only">
  <p:cSld name="Footer bar only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7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378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67" id="1848" name="Google Shape;1848;p378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378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background">
  <p:cSld name="black background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379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72" id="1853" name="Google Shape;1853;p379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3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3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379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/>
          </a:p>
        </p:txBody>
      </p:sp>
      <p:pic>
        <p:nvPicPr>
          <p:cNvPr descr="Shape 1677" id="1857" name="Google Shape;1857;p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732" y="4713966"/>
            <a:ext cx="955945" cy="21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379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FiBXRBq6EB0="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8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380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82" id="1862" name="Google Shape;1862;p380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380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circles">
  <p:cSld name="Title Only, no circles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8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381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2015 Pivotal Software, Inc.  All rights reserved.</a:t>
            </a:r>
            <a:endParaRPr/>
          </a:p>
        </p:txBody>
      </p:sp>
      <p:pic>
        <p:nvPicPr>
          <p:cNvPr descr="Shape 1687" id="1867" name="Google Shape;1867;p381"/>
          <p:cNvPicPr preferRelativeResize="0"/>
          <p:nvPr/>
        </p:nvPicPr>
        <p:blipFill rotWithShape="1">
          <a:blip r:embed="rId2">
            <a:alphaModFix/>
          </a:blip>
          <a:srcRect b="26497" l="20054" r="18524" t="21648"/>
          <a:stretch/>
        </p:blipFill>
        <p:spPr>
          <a:xfrm>
            <a:off x="7926753" y="4642511"/>
            <a:ext cx="994707" cy="3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381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p381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6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1" id="286" name="Google Shape;28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age">
  <p:cSld name="Main Page 2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690" id="1871" name="Google Shape;1871;p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382"/>
          <p:cNvSpPr txBox="1"/>
          <p:nvPr>
            <p:ph type="title"/>
          </p:nvPr>
        </p:nvSpPr>
        <p:spPr>
          <a:xfrm>
            <a:off x="113719" y="149918"/>
            <a:ext cx="879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28A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33928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p382"/>
          <p:cNvSpPr txBox="1"/>
          <p:nvPr>
            <p:ph idx="1" type="body"/>
          </p:nvPr>
        </p:nvSpPr>
        <p:spPr>
          <a:xfrm>
            <a:off x="114300" y="624361"/>
            <a:ext cx="8796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382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3392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382"/>
          <p:cNvSpPr txBox="1"/>
          <p:nvPr>
            <p:ph idx="12" type="sldNum"/>
          </p:nvPr>
        </p:nvSpPr>
        <p:spPr>
          <a:xfrm>
            <a:off x="48247" y="4861462"/>
            <a:ext cx="358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circles">
  <p:cSld name="Title Only, no circles 2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38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698" id="1878" name="Google Shape;1878;p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1410" y="4686262"/>
            <a:ext cx="899476" cy="2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383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sp>
        <p:nvSpPr>
          <p:cNvPr id="1880" name="Google Shape;1880;p383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1" name="Google Shape;1881;p383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circles">
  <p:cSld name="Title Only, no circles 3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8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04" id="1884" name="Google Shape;1884;p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1410" y="4686262"/>
            <a:ext cx="899476" cy="2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384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/>
          </a:p>
        </p:txBody>
      </p:sp>
      <p:sp>
        <p:nvSpPr>
          <p:cNvPr id="1886" name="Google Shape;1886;p384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7" name="Google Shape;1887;p384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08" id="1889" name="Google Shape;1889;p3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38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385"/>
          <p:cNvSpPr txBox="1"/>
          <p:nvPr/>
        </p:nvSpPr>
        <p:spPr>
          <a:xfrm>
            <a:off x="7397709" y="4849178"/>
            <a:ext cx="828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@cdavisafc</a:t>
            </a:r>
            <a:endParaRPr/>
          </a:p>
        </p:txBody>
      </p:sp>
      <p:sp>
        <p:nvSpPr>
          <p:cNvPr id="1892" name="Google Shape;1892;p385"/>
          <p:cNvSpPr txBox="1"/>
          <p:nvPr>
            <p:ph idx="12" type="sldNum"/>
          </p:nvPr>
        </p:nvSpPr>
        <p:spPr>
          <a:xfrm>
            <a:off x="6279584" y="4635104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age - multiple levels">
  <p:cSld name="Main page - multiple levels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13" id="1894" name="Google Shape;1894;p3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386"/>
          <p:cNvSpPr/>
          <p:nvPr/>
        </p:nvSpPr>
        <p:spPr>
          <a:xfrm>
            <a:off x="0" y="-1"/>
            <a:ext cx="9144000" cy="99300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38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16" id="1897" name="Google Shape;1897;p3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386"/>
          <p:cNvSpPr txBox="1"/>
          <p:nvPr>
            <p:ph idx="1" type="body"/>
          </p:nvPr>
        </p:nvSpPr>
        <p:spPr>
          <a:xfrm>
            <a:off x="137300" y="624696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9" name="Google Shape;1899;p386"/>
          <p:cNvSpPr txBox="1"/>
          <p:nvPr>
            <p:ph type="title"/>
          </p:nvPr>
        </p:nvSpPr>
        <p:spPr>
          <a:xfrm>
            <a:off x="108367" y="169545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0" name="Google Shape;1900;p386"/>
          <p:cNvSpPr txBox="1"/>
          <p:nvPr>
            <p:ph idx="2" type="body"/>
          </p:nvPr>
        </p:nvSpPr>
        <p:spPr>
          <a:xfrm>
            <a:off x="289150" y="1214375"/>
            <a:ext cx="73587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p386"/>
          <p:cNvSpPr txBox="1"/>
          <p:nvPr>
            <p:ph idx="12" type="sldNum"/>
          </p:nvPr>
        </p:nvSpPr>
        <p:spPr>
          <a:xfrm>
            <a:off x="6279528" y="463512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ext Page">
  <p:cSld name="Main Text Page 2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22" id="1903" name="Google Shape;1903;p3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87"/>
          <p:cNvSpPr/>
          <p:nvPr/>
        </p:nvSpPr>
        <p:spPr>
          <a:xfrm>
            <a:off x="0" y="-1"/>
            <a:ext cx="9144000" cy="99300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387"/>
          <p:cNvSpPr txBox="1"/>
          <p:nvPr>
            <p:ph type="title"/>
          </p:nvPr>
        </p:nvSpPr>
        <p:spPr>
          <a:xfrm>
            <a:off x="366710" y="325435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6" name="Google Shape;1906;p387"/>
          <p:cNvSpPr txBox="1"/>
          <p:nvPr>
            <p:ph idx="1" type="body"/>
          </p:nvPr>
        </p:nvSpPr>
        <p:spPr>
          <a:xfrm>
            <a:off x="366710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Helvetica Neue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Helvetica Neue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Helvetica Neue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Helvetica Neue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8774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387"/>
          <p:cNvSpPr txBox="1"/>
          <p:nvPr>
            <p:ph idx="12" type="sldNum"/>
          </p:nvPr>
        </p:nvSpPr>
        <p:spPr>
          <a:xfrm>
            <a:off x="6279528" y="463512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TNAkAu0ugN8=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388"/>
          <p:cNvSpPr/>
          <p:nvPr/>
        </p:nvSpPr>
        <p:spPr>
          <a:xfrm>
            <a:off x="1143000" y="666750"/>
            <a:ext cx="6858000" cy="1332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30" id="1910" name="Google Shape;1910;p38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463" y="4857750"/>
            <a:ext cx="652557" cy="190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388"/>
          <p:cNvSpPr/>
          <p:nvPr/>
        </p:nvSpPr>
        <p:spPr>
          <a:xfrm>
            <a:off x="1282822" y="4947079"/>
            <a:ext cx="266400" cy="15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388"/>
          <p:cNvSpPr/>
          <p:nvPr/>
        </p:nvSpPr>
        <p:spPr>
          <a:xfrm>
            <a:off x="6869096" y="4780624"/>
            <a:ext cx="845700" cy="32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33" id="1913" name="Google Shape;1913;p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281" y="4558484"/>
            <a:ext cx="1820955" cy="547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388"/>
          <p:cNvSpPr txBox="1"/>
          <p:nvPr>
            <p:ph idx="12" type="sldNum"/>
          </p:nvPr>
        </p:nvSpPr>
        <p:spPr>
          <a:xfrm>
            <a:off x="5849513" y="4671306"/>
            <a:ext cx="2085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389"/>
          <p:cNvSpPr txBox="1"/>
          <p:nvPr>
            <p:ph type="title"/>
          </p:nvPr>
        </p:nvSpPr>
        <p:spPr>
          <a:xfrm>
            <a:off x="1657350" y="841771"/>
            <a:ext cx="5829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7" name="Google Shape;1917;p389"/>
          <p:cNvSpPr txBox="1"/>
          <p:nvPr>
            <p:ph idx="1" type="body"/>
          </p:nvPr>
        </p:nvSpPr>
        <p:spPr>
          <a:xfrm>
            <a:off x="2000250" y="2701526"/>
            <a:ext cx="5143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p389"/>
          <p:cNvSpPr txBox="1"/>
          <p:nvPr>
            <p:ph idx="12" type="sldNum"/>
          </p:nvPr>
        </p:nvSpPr>
        <p:spPr>
          <a:xfrm>
            <a:off x="7328337" y="4806368"/>
            <a:ext cx="201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oMXQ7WP4+Q4=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90"/>
          <p:cNvSpPr txBox="1"/>
          <p:nvPr>
            <p:ph idx="12" type="sldNum"/>
          </p:nvPr>
        </p:nvSpPr>
        <p:spPr>
          <a:xfrm>
            <a:off x="8422833" y="4774055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7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39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44" id="1923" name="Google Shape;1923;p3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32" y="4713966"/>
            <a:ext cx="955945" cy="21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391"/>
          <p:cNvSpPr txBox="1"/>
          <p:nvPr/>
        </p:nvSpPr>
        <p:spPr>
          <a:xfrm>
            <a:off x="366711" y="50184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sp>
        <p:nvSpPr>
          <p:cNvPr id="1925" name="Google Shape;1925;p391"/>
          <p:cNvSpPr txBox="1"/>
          <p:nvPr>
            <p:ph type="title"/>
          </p:nvPr>
        </p:nvSpPr>
        <p:spPr>
          <a:xfrm>
            <a:off x="366711" y="325436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391"/>
          <p:cNvSpPr txBox="1"/>
          <p:nvPr>
            <p:ph idx="12" type="sldNum"/>
          </p:nvPr>
        </p:nvSpPr>
        <p:spPr>
          <a:xfrm flipH="1">
            <a:off x="8553650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4" id="289" name="Google Shape;2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 2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48" id="1928" name="Google Shape;1928;p3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1" cy="1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392"/>
          <p:cNvSpPr/>
          <p:nvPr/>
        </p:nvSpPr>
        <p:spPr>
          <a:xfrm>
            <a:off x="0" y="-1"/>
            <a:ext cx="9144000" cy="99300"/>
          </a:xfrm>
          <a:prstGeom prst="rect">
            <a:avLst/>
          </a:prstGeom>
          <a:gradFill>
            <a:gsLst>
              <a:gs pos="0">
                <a:srgbClr val="008774"/>
              </a:gs>
              <a:gs pos="100000">
                <a:srgbClr val="00443A"/>
              </a:gs>
            </a:gsLst>
            <a:lin ang="18000042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392"/>
          <p:cNvSpPr txBox="1"/>
          <p:nvPr>
            <p:ph idx="12" type="sldNum"/>
          </p:nvPr>
        </p:nvSpPr>
        <p:spPr>
          <a:xfrm>
            <a:off x="6279584" y="4635104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8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393"/>
          <p:cNvSpPr txBox="1"/>
          <p:nvPr/>
        </p:nvSpPr>
        <p:spPr>
          <a:xfrm>
            <a:off x="2590800" y="4875548"/>
            <a:ext cx="3810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roxima Nova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Unless otherwise indicated, these slides are © 2013-2016 Pivotal Software, Inc. and licensed under a Creative Commons Attribution-NonCommercial license: http://creativecommons.org/licenses/by-nc/3.0/</a:t>
            </a:r>
            <a:endParaRPr/>
          </a:p>
        </p:txBody>
      </p:sp>
      <p:pic>
        <p:nvPicPr>
          <p:cNvPr descr="Shape 1753" id="1933" name="Google Shape;1933;p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68" y="4726347"/>
            <a:ext cx="1476602" cy="4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393"/>
          <p:cNvSpPr txBox="1"/>
          <p:nvPr>
            <p:ph type="title"/>
          </p:nvPr>
        </p:nvSpPr>
        <p:spPr>
          <a:xfrm>
            <a:off x="347470" y="152401"/>
            <a:ext cx="8458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064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0C30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393"/>
          <p:cNvSpPr txBox="1"/>
          <p:nvPr>
            <p:ph idx="12" type="sldNum"/>
          </p:nvPr>
        </p:nvSpPr>
        <p:spPr>
          <a:xfrm flipH="1">
            <a:off x="8862542" y="488944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roxima Nova"/>
              <a:buNone/>
              <a:defRPr b="0" i="0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Bar Only">
  <p:cSld name="Footer Bar Only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3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394"/>
          <p:cNvSpPr txBox="1"/>
          <p:nvPr/>
        </p:nvSpPr>
        <p:spPr>
          <a:xfrm>
            <a:off x="366711" y="5043847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1760" id="1939" name="Google Shape;1939;p3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5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394"/>
          <p:cNvSpPr txBox="1"/>
          <p:nvPr>
            <p:ph idx="12" type="sldNum"/>
          </p:nvPr>
        </p:nvSpPr>
        <p:spPr>
          <a:xfrm>
            <a:off x="8959849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Bar Only">
  <p:cSld name="Footer Bar Only 2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39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395"/>
          <p:cNvSpPr txBox="1"/>
          <p:nvPr/>
        </p:nvSpPr>
        <p:spPr>
          <a:xfrm>
            <a:off x="366711" y="5043847"/>
            <a:ext cx="2273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1764" id="1944" name="Google Shape;1944;p3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5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395"/>
          <p:cNvSpPr txBox="1"/>
          <p:nvPr>
            <p:ph idx="12" type="sldNum"/>
          </p:nvPr>
        </p:nvSpPr>
        <p:spPr>
          <a:xfrm>
            <a:off x="8959749" y="5021493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4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68" id="1947" name="Google Shape;1947;p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396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9" name="Google Shape;1949;p39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3">
    <p:bg>
      <p:bgPr>
        <a:solidFill>
          <a:srgbClr val="1AB9A5"/>
        </a:solidFill>
      </p:bgPr>
    </p:bg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71" id="1951" name="Google Shape;1951;p397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8" y="-24"/>
            <a:ext cx="8376463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39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73" id="1953" name="Google Shape;1953;p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2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4" name="Google Shape;1954;p397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397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397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1957" name="Google Shape;1957;p39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5">
    <p:bg>
      <p:bgPr>
        <a:solidFill>
          <a:srgbClr val="1AB9A5"/>
        </a:soli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98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60" name="Google Shape;1960;p398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782" id="1961" name="Google Shape;1961;p398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39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4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9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785" id="1965" name="Google Shape;1965;p39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6" name="Google Shape;1966;p399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7" name="Google Shape;1967;p399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68" name="Google Shape;1968;p399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9" name="Google Shape;1969;p39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4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91" id="1971" name="Google Shape;1971;p4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400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3" name="Google Shape;1973;p400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4" name="Google Shape;1974;p400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5" name="Google Shape;1975;p40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4"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01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401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798" id="1979" name="Google Shape;1979;p4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0" name="Google Shape;1980;p401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1" name="Google Shape;1981;p401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40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solidFill>
          <a:srgbClr val="1AB9A5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3" name="Google Shape;293;p42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99" id="294" name="Google Shape;294;p4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WrWH1K4JLIg=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40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3">
    <p:bg>
      <p:bgPr>
        <a:solidFill>
          <a:srgbClr val="00253E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03" id="1986" name="Google Shape;1986;p403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403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40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4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404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813" id="1992" name="Google Shape;1992;p4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40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 3">
    <p:bg>
      <p:bgPr>
        <a:solidFill>
          <a:srgbClr val="00253E"/>
        </a:soli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15" id="1995" name="Google Shape;1995;p405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0" cy="510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6" name="Google Shape;1996;p405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7" name="Google Shape;1997;p405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405"/>
          <p:cNvSpPr txBox="1"/>
          <p:nvPr/>
        </p:nvSpPr>
        <p:spPr>
          <a:xfrm>
            <a:off x="110260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1820" id="1999" name="Google Shape;1999;p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8" y="4599901"/>
            <a:ext cx="1387563" cy="5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40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5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23" id="2002" name="Google Shape;2002;p4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406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40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">
  <p:cSld name="Dark Body 2">
    <p:bg>
      <p:bgPr>
        <a:solidFill>
          <a:srgbClr val="00253E"/>
        </a:solidFill>
      </p:bgPr>
    </p:bg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07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827" id="2007" name="Google Shape;2007;p40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40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 3">
    <p:bg>
      <p:bgPr>
        <a:solidFill>
          <a:srgbClr val="1AB9A5"/>
        </a:soli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29" id="2010" name="Google Shape;2010;p4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2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1" name="Google Shape;2011;p408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2" name="Google Shape;2012;p408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3" name="Google Shape;2013;p408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2014" name="Google Shape;2014;p40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 3">
    <p:bg>
      <p:bgPr>
        <a:solidFill>
          <a:srgbClr val="1AB9A5"/>
        </a:solid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35" id="2016" name="Google Shape;2016;p40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07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40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837" id="2018" name="Google Shape;2018;p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2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9" name="Google Shape;2019;p409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0" name="Google Shape;2020;p409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1" name="Google Shape;2021;p409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2022" name="Google Shape;2022;p40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6">
    <p:bg>
      <p:bgPr>
        <a:solidFill>
          <a:srgbClr val="1AB9A5"/>
        </a:solid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1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5" name="Google Shape;2025;p410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846" id="2026" name="Google Shape;2026;p41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41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Divider">
  <p:cSld name="Dark Divider 2">
    <p:bg>
      <p:bgPr>
        <a:solidFill>
          <a:srgbClr val="00253E"/>
        </a:solidFill>
      </p:bgPr>
    </p:bg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411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0" name="Google Shape;2030;p411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851" id="2031" name="Google Shape;2031;p41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41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3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2" id="297" name="Google Shape;29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5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854" id="2035" name="Google Shape;2035;p41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6" name="Google Shape;2036;p412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7" name="Google Shape;2037;p412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8" name="Google Shape;2038;p412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9" name="Google Shape;2039;p41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Intro">
  <p:cSld name="Dark Intro 2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4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861" id="2042" name="Google Shape;2042;p413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3" name="Google Shape;2043;p413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4" name="Google Shape;2044;p413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45" name="Google Shape;2045;p413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6" name="Google Shape;2046;p41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5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67" id="2048" name="Google Shape;2048;p4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9" name="Google Shape;2049;p414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0" name="Google Shape;2050;p414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1" name="Google Shape;2051;p414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2" name="Google Shape;2052;p41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Support">
  <p:cSld name="Dark Body w/ Support 2">
    <p:bg>
      <p:bgPr>
        <a:solidFill>
          <a:srgbClr val="00253E"/>
        </a:solidFill>
      </p:bgPr>
    </p:bg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4" name="Google Shape;2054;p415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5" name="Google Shape;2055;p415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6" name="Google Shape;2056;p415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875" id="2057" name="Google Shape;2057;p415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41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5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1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41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879" id="2062" name="Google Shape;2062;p4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3" name="Google Shape;2063;p416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4" name="Google Shape;2064;p416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41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Image">
  <p:cSld name="Dark Body w/ Image 2">
    <p:bg>
      <p:bgPr>
        <a:solidFill>
          <a:srgbClr val="00253E"/>
        </a:solid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41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417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cxnSp>
        <p:nvCxnSpPr>
          <p:cNvPr id="2069" name="Google Shape;2069;p417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0" name="Google Shape;2070;p417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887" id="2071" name="Google Shape;2071;p41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41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EmQVGQF/PTc=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89" id="2074" name="Google Shape;2074;p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41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Dark Blank 2">
    <p:bg>
      <p:bgPr>
        <a:solidFill>
          <a:srgbClr val="00253E"/>
        </a:solidFill>
      </p:bgPr>
    </p:bg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91" id="2077" name="Google Shape;2077;p41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41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7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93" id="2080" name="Google Shape;2080;p4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1" name="Google Shape;2081;p420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2" name="Google Shape;2082;p420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3" name="Google Shape;2083;p420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42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ide-by-Side">
  <p:cSld name="Dark Side-by-Side 2">
    <p:bg>
      <p:bgPr>
        <a:solidFill>
          <a:srgbClr val="00253E"/>
        </a:solidFill>
      </p:bgPr>
    </p:bg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6" name="Google Shape;2086;p421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7" name="Google Shape;2087;p421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8" name="Google Shape;2088;p42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901" id="2089" name="Google Shape;2089;p42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42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4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5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422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905" id="2094" name="Google Shape;2094;p4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42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tatement">
  <p:cSld name="Dark Statement 2">
    <p:bg>
      <p:bgPr>
        <a:solidFill>
          <a:srgbClr val="000000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07" id="2097" name="Google Shape;2097;p4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29370" cy="513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423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909" id="2099" name="Google Shape;2099;p423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42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 4">
    <p:bg>
      <p:bgPr>
        <a:solidFill>
          <a:srgbClr val="00253E"/>
        </a:soli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11" id="2102" name="Google Shape;2102;p424"/>
          <p:cNvPicPr preferRelativeResize="0"/>
          <p:nvPr/>
        </p:nvPicPr>
        <p:blipFill rotWithShape="1">
          <a:blip r:embed="rId2">
            <a:alphaModFix/>
          </a:blip>
          <a:srcRect b="0" l="0" r="16957" t="0"/>
          <a:stretch/>
        </p:blipFill>
        <p:spPr>
          <a:xfrm>
            <a:off x="0" y="-2"/>
            <a:ext cx="9144000" cy="5106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3" name="Google Shape;2103;p424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4" name="Google Shape;2104;p424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5" name="Google Shape;2105;p424"/>
          <p:cNvSpPr txBox="1"/>
          <p:nvPr/>
        </p:nvSpPr>
        <p:spPr>
          <a:xfrm>
            <a:off x="110260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6780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486780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pic>
        <p:nvPicPr>
          <p:cNvPr descr="Shape 1916" id="2106" name="Google Shape;2106;p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4698" y="4599901"/>
            <a:ext cx="1387563" cy="5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42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 1">
  <p:cSld name="Title 3 1 1 2">
    <p:bg>
      <p:bgPr>
        <a:solidFill>
          <a:srgbClr val="1AB9A5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18" id="2109" name="Google Shape;2109;p425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07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42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425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2112" name="Google Shape;2112;p425"/>
          <p:cNvSpPr txBox="1"/>
          <p:nvPr>
            <p:ph type="title"/>
          </p:nvPr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13" name="Google Shape;2113;p425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14" name="Google Shape;2114;p425"/>
          <p:cNvGrpSpPr/>
          <p:nvPr/>
        </p:nvGrpSpPr>
        <p:grpSpPr>
          <a:xfrm>
            <a:off x="3681214" y="1510640"/>
            <a:ext cx="1866348" cy="437238"/>
            <a:chOff x="0" y="-1"/>
            <a:chExt cx="1866348" cy="437238"/>
          </a:xfrm>
        </p:grpSpPr>
        <p:sp>
          <p:nvSpPr>
            <p:cNvPr id="2115" name="Google Shape;2115;p425"/>
            <p:cNvSpPr/>
            <p:nvPr/>
          </p:nvSpPr>
          <p:spPr>
            <a:xfrm>
              <a:off x="348044" y="-1"/>
              <a:ext cx="66600" cy="429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933"/>
                  </a:lnTo>
                  <a:lnTo>
                    <a:pt x="119505" y="17933"/>
                  </a:lnTo>
                  <a:lnTo>
                    <a:pt x="119505" y="0"/>
                  </a:lnTo>
                  <a:close/>
                  <a:moveTo>
                    <a:pt x="0" y="311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31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25"/>
            <p:cNvSpPr/>
            <p:nvPr/>
          </p:nvSpPr>
          <p:spPr>
            <a:xfrm>
              <a:off x="463314" y="111137"/>
              <a:ext cx="334200" cy="326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7261"/>
                  </a:lnTo>
                  <a:lnTo>
                    <a:pt x="11088" y="17261"/>
                  </a:lnTo>
                  <a:lnTo>
                    <a:pt x="38716" y="101422"/>
                  </a:lnTo>
                  <a:cubicBezTo>
                    <a:pt x="43072" y="114316"/>
                    <a:pt x="50394" y="120000"/>
                    <a:pt x="62672" y="120000"/>
                  </a:cubicBezTo>
                  <a:cubicBezTo>
                    <a:pt x="70894" y="120000"/>
                    <a:pt x="81088" y="117972"/>
                    <a:pt x="86833" y="101422"/>
                  </a:cubicBezTo>
                  <a:lnTo>
                    <a:pt x="120000" y="0"/>
                  </a:lnTo>
                  <a:lnTo>
                    <a:pt x="97127" y="0"/>
                  </a:lnTo>
                  <a:lnTo>
                    <a:pt x="68116" y="94111"/>
                  </a:lnTo>
                  <a:cubicBezTo>
                    <a:pt x="67027" y="98172"/>
                    <a:pt x="66238" y="100611"/>
                    <a:pt x="62672" y="100611"/>
                  </a:cubicBezTo>
                  <a:cubicBezTo>
                    <a:pt x="59205" y="100611"/>
                    <a:pt x="58416" y="98172"/>
                    <a:pt x="57227" y="94111"/>
                  </a:cubicBezTo>
                  <a:lnTo>
                    <a:pt x="28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25"/>
            <p:cNvSpPr/>
            <p:nvPr/>
          </p:nvSpPr>
          <p:spPr>
            <a:xfrm>
              <a:off x="815488" y="111137"/>
              <a:ext cx="291600" cy="325800"/>
            </a:xfrm>
            <a:custGeom>
              <a:rect b="b" l="l" r="r" t="t"/>
              <a:pathLst>
                <a:path extrusionOk="0" h="120000" w="120000">
                  <a:moveTo>
                    <a:pt x="59949" y="19405"/>
                  </a:moveTo>
                  <a:cubicBezTo>
                    <a:pt x="81289" y="19405"/>
                    <a:pt x="94346" y="33738"/>
                    <a:pt x="94346" y="50911"/>
                  </a:cubicBezTo>
                  <a:lnTo>
                    <a:pt x="94346" y="69294"/>
                  </a:lnTo>
                  <a:cubicBezTo>
                    <a:pt x="94346" y="86466"/>
                    <a:pt x="81178" y="100800"/>
                    <a:pt x="59949" y="100800"/>
                  </a:cubicBezTo>
                  <a:cubicBezTo>
                    <a:pt x="38148" y="100800"/>
                    <a:pt x="25658" y="86466"/>
                    <a:pt x="25775" y="69294"/>
                  </a:cubicBezTo>
                  <a:lnTo>
                    <a:pt x="25775" y="50911"/>
                  </a:lnTo>
                  <a:cubicBezTo>
                    <a:pt x="25775" y="33738"/>
                    <a:pt x="37580" y="19405"/>
                    <a:pt x="59949" y="19405"/>
                  </a:cubicBezTo>
                  <a:close/>
                  <a:moveTo>
                    <a:pt x="59949" y="0"/>
                  </a:moveTo>
                  <a:cubicBezTo>
                    <a:pt x="24640" y="0"/>
                    <a:pt x="-222" y="20933"/>
                    <a:pt x="0" y="50805"/>
                  </a:cubicBezTo>
                  <a:lnTo>
                    <a:pt x="0" y="69194"/>
                  </a:lnTo>
                  <a:cubicBezTo>
                    <a:pt x="0" y="99072"/>
                    <a:pt x="24640" y="120000"/>
                    <a:pt x="59949" y="120000"/>
                  </a:cubicBezTo>
                  <a:cubicBezTo>
                    <a:pt x="95365" y="120000"/>
                    <a:pt x="120000" y="99072"/>
                    <a:pt x="120000" y="69194"/>
                  </a:cubicBezTo>
                  <a:lnTo>
                    <a:pt x="120000" y="50805"/>
                  </a:lnTo>
                  <a:cubicBezTo>
                    <a:pt x="120000" y="20933"/>
                    <a:pt x="95365" y="0"/>
                    <a:pt x="59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25"/>
            <p:cNvSpPr/>
            <p:nvPr/>
          </p:nvSpPr>
          <p:spPr>
            <a:xfrm>
              <a:off x="1373129" y="106732"/>
              <a:ext cx="276300" cy="322800"/>
            </a:xfrm>
            <a:custGeom>
              <a:rect b="b" l="l" r="r" t="t"/>
              <a:pathLst>
                <a:path extrusionOk="0" h="120000" w="120000">
                  <a:moveTo>
                    <a:pt x="61423" y="0"/>
                  </a:moveTo>
                  <a:cubicBezTo>
                    <a:pt x="23467" y="0"/>
                    <a:pt x="0" y="20494"/>
                    <a:pt x="0" y="53394"/>
                  </a:cubicBezTo>
                  <a:lnTo>
                    <a:pt x="0" y="66305"/>
                  </a:lnTo>
                  <a:cubicBezTo>
                    <a:pt x="0" y="99200"/>
                    <a:pt x="23467" y="120000"/>
                    <a:pt x="61423" y="120000"/>
                  </a:cubicBezTo>
                  <a:cubicBezTo>
                    <a:pt x="62262" y="120000"/>
                    <a:pt x="68962" y="120000"/>
                    <a:pt x="71958" y="119694"/>
                  </a:cubicBezTo>
                  <a:lnTo>
                    <a:pt x="71958" y="99916"/>
                  </a:lnTo>
                  <a:cubicBezTo>
                    <a:pt x="70763" y="99916"/>
                    <a:pt x="62140" y="100122"/>
                    <a:pt x="61423" y="100122"/>
                  </a:cubicBezTo>
                  <a:cubicBezTo>
                    <a:pt x="40707" y="100122"/>
                    <a:pt x="26942" y="86594"/>
                    <a:pt x="26942" y="66305"/>
                  </a:cubicBezTo>
                  <a:lnTo>
                    <a:pt x="26942" y="53394"/>
                  </a:lnTo>
                  <a:cubicBezTo>
                    <a:pt x="26942" y="33100"/>
                    <a:pt x="40830" y="19572"/>
                    <a:pt x="61423" y="19572"/>
                  </a:cubicBezTo>
                  <a:cubicBezTo>
                    <a:pt x="70641" y="19572"/>
                    <a:pt x="84768" y="20188"/>
                    <a:pt x="89677" y="21111"/>
                  </a:cubicBezTo>
                  <a:lnTo>
                    <a:pt x="91117" y="21311"/>
                  </a:lnTo>
                  <a:lnTo>
                    <a:pt x="91117" y="120000"/>
                  </a:lnTo>
                  <a:lnTo>
                    <a:pt x="119972" y="120000"/>
                  </a:lnTo>
                  <a:lnTo>
                    <a:pt x="119972" y="9427"/>
                  </a:lnTo>
                  <a:cubicBezTo>
                    <a:pt x="120088" y="7377"/>
                    <a:pt x="120088" y="6661"/>
                    <a:pt x="114818" y="5433"/>
                  </a:cubicBezTo>
                  <a:cubicBezTo>
                    <a:pt x="100452" y="2255"/>
                    <a:pt x="77946" y="0"/>
                    <a:pt x="6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25"/>
            <p:cNvSpPr/>
            <p:nvPr/>
          </p:nvSpPr>
          <p:spPr>
            <a:xfrm>
              <a:off x="1713455" y="-1"/>
              <a:ext cx="66600" cy="42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25"/>
            <p:cNvSpPr/>
            <p:nvPr/>
          </p:nvSpPr>
          <p:spPr>
            <a:xfrm>
              <a:off x="0" y="-1"/>
              <a:ext cx="293400" cy="42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28194" y="120000"/>
                  </a:lnTo>
                  <a:lnTo>
                    <a:pt x="28194" y="16716"/>
                  </a:lnTo>
                  <a:lnTo>
                    <a:pt x="44777" y="16716"/>
                  </a:lnTo>
                  <a:cubicBezTo>
                    <a:pt x="48272" y="16716"/>
                    <a:pt x="51205" y="16788"/>
                    <a:pt x="54361" y="16866"/>
                  </a:cubicBezTo>
                  <a:cubicBezTo>
                    <a:pt x="78838" y="17177"/>
                    <a:pt x="90788" y="23800"/>
                    <a:pt x="90788" y="36816"/>
                  </a:cubicBezTo>
                  <a:lnTo>
                    <a:pt x="90788" y="38283"/>
                  </a:lnTo>
                  <a:cubicBezTo>
                    <a:pt x="90788" y="50294"/>
                    <a:pt x="81088" y="58305"/>
                    <a:pt x="54472" y="58305"/>
                  </a:cubicBezTo>
                  <a:lnTo>
                    <a:pt x="46583" y="58305"/>
                  </a:lnTo>
                  <a:lnTo>
                    <a:pt x="46583" y="74483"/>
                  </a:lnTo>
                  <a:cubicBezTo>
                    <a:pt x="49400" y="74555"/>
                    <a:pt x="51877" y="74633"/>
                    <a:pt x="54583" y="74633"/>
                  </a:cubicBezTo>
                  <a:cubicBezTo>
                    <a:pt x="92933" y="74633"/>
                    <a:pt x="120000" y="64311"/>
                    <a:pt x="120000" y="38511"/>
                  </a:cubicBezTo>
                  <a:lnTo>
                    <a:pt x="120000" y="36972"/>
                  </a:lnTo>
                  <a:cubicBezTo>
                    <a:pt x="119888" y="10011"/>
                    <a:pt x="90455" y="0"/>
                    <a:pt x="47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25"/>
            <p:cNvSpPr/>
            <p:nvPr/>
          </p:nvSpPr>
          <p:spPr>
            <a:xfrm>
              <a:off x="1157740" y="42476"/>
              <a:ext cx="175500" cy="386700"/>
            </a:xfrm>
            <a:custGeom>
              <a:rect b="b" l="l" r="r" t="t"/>
              <a:pathLst>
                <a:path extrusionOk="0" h="120000" w="120000">
                  <a:moveTo>
                    <a:pt x="46038" y="0"/>
                  </a:moveTo>
                  <a:lnTo>
                    <a:pt x="0" y="2738"/>
                  </a:lnTo>
                  <a:lnTo>
                    <a:pt x="0" y="94750"/>
                  </a:lnTo>
                  <a:cubicBezTo>
                    <a:pt x="0" y="112211"/>
                    <a:pt x="19061" y="120000"/>
                    <a:pt x="61888" y="120000"/>
                  </a:cubicBezTo>
                  <a:lnTo>
                    <a:pt x="120000" y="120000"/>
                  </a:lnTo>
                  <a:lnTo>
                    <a:pt x="120000" y="104077"/>
                  </a:lnTo>
                  <a:lnTo>
                    <a:pt x="77172" y="104077"/>
                  </a:lnTo>
                  <a:cubicBezTo>
                    <a:pt x="58677" y="104077"/>
                    <a:pt x="46038" y="103733"/>
                    <a:pt x="46038" y="94750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1"/>
                  </a:lnTo>
                  <a:lnTo>
                    <a:pt x="46038" y="21311"/>
                  </a:lnTo>
                  <a:lnTo>
                    <a:pt x="4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25"/>
            <p:cNvSpPr/>
            <p:nvPr/>
          </p:nvSpPr>
          <p:spPr>
            <a:xfrm>
              <a:off x="1810248" y="374240"/>
              <a:ext cx="56100" cy="55800"/>
            </a:xfrm>
            <a:custGeom>
              <a:rect b="b" l="l" r="r" t="t"/>
              <a:pathLst>
                <a:path extrusionOk="0" h="120000" w="120000">
                  <a:moveTo>
                    <a:pt x="56755" y="32666"/>
                  </a:moveTo>
                  <a:cubicBezTo>
                    <a:pt x="69761" y="32666"/>
                    <a:pt x="75666" y="37422"/>
                    <a:pt x="75666" y="46350"/>
                  </a:cubicBezTo>
                  <a:cubicBezTo>
                    <a:pt x="75666" y="55255"/>
                    <a:pt x="69761" y="60600"/>
                    <a:pt x="58511" y="60600"/>
                  </a:cubicBezTo>
                  <a:lnTo>
                    <a:pt x="46116" y="60600"/>
                  </a:lnTo>
                  <a:lnTo>
                    <a:pt x="46116" y="32666"/>
                  </a:lnTo>
                  <a:close/>
                  <a:moveTo>
                    <a:pt x="40211" y="26733"/>
                  </a:moveTo>
                  <a:lnTo>
                    <a:pt x="40211" y="90888"/>
                  </a:lnTo>
                  <a:lnTo>
                    <a:pt x="47288" y="90888"/>
                  </a:lnTo>
                  <a:lnTo>
                    <a:pt x="47288" y="66533"/>
                  </a:lnTo>
                  <a:lnTo>
                    <a:pt x="62661" y="65950"/>
                  </a:lnTo>
                  <a:lnTo>
                    <a:pt x="78616" y="90888"/>
                  </a:lnTo>
                  <a:lnTo>
                    <a:pt x="86305" y="90888"/>
                  </a:lnTo>
                  <a:lnTo>
                    <a:pt x="69761" y="64155"/>
                  </a:lnTo>
                  <a:cubicBezTo>
                    <a:pt x="76833" y="61188"/>
                    <a:pt x="82766" y="55255"/>
                    <a:pt x="82766" y="45738"/>
                  </a:cubicBezTo>
                  <a:cubicBezTo>
                    <a:pt x="82766" y="33866"/>
                    <a:pt x="74494" y="26733"/>
                    <a:pt x="58511" y="26733"/>
                  </a:cubicBezTo>
                  <a:close/>
                  <a:moveTo>
                    <a:pt x="59705" y="7727"/>
                  </a:moveTo>
                  <a:cubicBezTo>
                    <a:pt x="88083" y="7727"/>
                    <a:pt x="110533" y="31488"/>
                    <a:pt x="110533" y="59422"/>
                  </a:cubicBezTo>
                  <a:cubicBezTo>
                    <a:pt x="110533" y="87333"/>
                    <a:pt x="88083" y="110511"/>
                    <a:pt x="59705" y="110511"/>
                  </a:cubicBezTo>
                  <a:cubicBezTo>
                    <a:pt x="31916" y="110511"/>
                    <a:pt x="8883" y="87333"/>
                    <a:pt x="8883" y="59422"/>
                  </a:cubicBezTo>
                  <a:cubicBezTo>
                    <a:pt x="8883" y="30900"/>
                    <a:pt x="31916" y="7727"/>
                    <a:pt x="59705" y="7727"/>
                  </a:cubicBezTo>
                  <a:close/>
                  <a:moveTo>
                    <a:pt x="59705" y="0"/>
                  </a:moveTo>
                  <a:cubicBezTo>
                    <a:pt x="26594" y="0"/>
                    <a:pt x="0" y="26733"/>
                    <a:pt x="0" y="60011"/>
                  </a:cubicBezTo>
                  <a:cubicBezTo>
                    <a:pt x="0" y="92677"/>
                    <a:pt x="26594" y="120000"/>
                    <a:pt x="59705" y="120000"/>
                  </a:cubicBezTo>
                  <a:cubicBezTo>
                    <a:pt x="93405" y="120000"/>
                    <a:pt x="120000" y="92677"/>
                    <a:pt x="120000" y="60011"/>
                  </a:cubicBezTo>
                  <a:cubicBezTo>
                    <a:pt x="120000" y="26733"/>
                    <a:pt x="93405" y="0"/>
                    <a:pt x="59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3" name="Google Shape;2123;p42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6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34" id="2125" name="Google Shape;2125;p4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426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7" name="Google Shape;2127;p42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">
  <p:cSld name="Dark Body 3">
    <p:bg>
      <p:bgPr>
        <a:solidFill>
          <a:srgbClr val="00253E"/>
        </a:solidFill>
      </p:bgPr>
    </p:bg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427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938" id="2130" name="Google Shape;2130;p42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42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 4">
    <p:bg>
      <p:bgPr>
        <a:solidFill>
          <a:srgbClr val="1AB9A5"/>
        </a:soli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40" id="2133" name="Google Shape;2133;p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822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4" name="Google Shape;2134;p428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5" name="Google Shape;2135;p428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6" name="Google Shape;2136;p428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2137" name="Google Shape;2137;p42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 4">
    <p:bg>
      <p:bgPr>
        <a:solidFill>
          <a:srgbClr val="1AB9A5"/>
        </a:solidFill>
      </p:bgPr>
    </p:bg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46" id="2139" name="Google Shape;2139;p42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-1" y="0"/>
            <a:ext cx="907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42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948" id="2141" name="Google Shape;2141;p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2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2" name="Google Shape;2142;p429"/>
          <p:cNvCxnSpPr/>
          <p:nvPr/>
        </p:nvCxnSpPr>
        <p:spPr>
          <a:xfrm>
            <a:off x="762346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3" name="Google Shape;2143;p429"/>
          <p:cNvSpPr txBox="1"/>
          <p:nvPr>
            <p:ph type="title"/>
          </p:nvPr>
        </p:nvSpPr>
        <p:spPr>
          <a:xfrm>
            <a:off x="668791" y="1737012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4" name="Google Shape;2144;p429"/>
          <p:cNvSpPr txBox="1"/>
          <p:nvPr/>
        </p:nvSpPr>
        <p:spPr>
          <a:xfrm>
            <a:off x="6402858" y="4782060"/>
            <a:ext cx="2656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2145" name="Google Shape;2145;p42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7">
    <p:bg>
      <p:bgPr>
        <a:solidFill>
          <a:srgbClr val="1AB9A5"/>
        </a:solid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43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48" name="Google Shape;2148;p430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972" id="2149" name="Google Shape;2149;p430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3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Divider">
  <p:cSld name="Dark Divider 3">
    <p:bg>
      <p:bgPr>
        <a:solidFill>
          <a:srgbClr val="00253E"/>
        </a:solidFill>
      </p:bgPr>
    </p:bg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31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53" name="Google Shape;2153;p431"/>
          <p:cNvCxnSpPr/>
          <p:nvPr/>
        </p:nvCxnSpPr>
        <p:spPr>
          <a:xfrm>
            <a:off x="4202555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1977" id="2154" name="Google Shape;2154;p43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43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3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8684439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6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43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980" id="2158" name="Google Shape;2158;p43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9" name="Google Shape;2159;p432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0" name="Google Shape;2160;p432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61" name="Google Shape;2161;p432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2" name="Google Shape;2162;p43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Intro">
  <p:cSld name="Dark Intro 3"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3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987" id="2165" name="Google Shape;2165;p433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6" name="Google Shape;2166;p433"/>
          <p:cNvCxnSpPr/>
          <p:nvPr/>
        </p:nvCxnSpPr>
        <p:spPr>
          <a:xfrm>
            <a:off x="301144" y="212647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7" name="Google Shape;2167;p433"/>
          <p:cNvSpPr txBox="1"/>
          <p:nvPr>
            <p:ph type="title"/>
          </p:nvPr>
        </p:nvSpPr>
        <p:spPr>
          <a:xfrm>
            <a:off x="220475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B9A5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1AB9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68" name="Google Shape;2168;p433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9" name="Google Shape;2169;p43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6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93" id="2171" name="Google Shape;2171;p4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2" name="Google Shape;2172;p434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3" name="Google Shape;2173;p434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4" name="Google Shape;2174;p434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p434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Support">
  <p:cSld name="Dark Body w/ Support 3">
    <p:bg>
      <p:bgPr>
        <a:solidFill>
          <a:srgbClr val="00253E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7" name="Google Shape;2177;p435"/>
          <p:cNvCxnSpPr/>
          <p:nvPr/>
        </p:nvCxnSpPr>
        <p:spPr>
          <a:xfrm rot="10800000">
            <a:off x="6097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8" name="Google Shape;2178;p435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9" name="Google Shape;2179;p435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001" id="2180" name="Google Shape;2180;p435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435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6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3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43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2005" id="2185" name="Google Shape;2185;p4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6" name="Google Shape;2186;p436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7" name="Google Shape;2187;p436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8" name="Google Shape;2188;p436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dy w/ Image">
  <p:cSld name="Dark Body w/ Image 3">
    <p:bg>
      <p:bgPr>
        <a:solidFill>
          <a:srgbClr val="00253E"/>
        </a:solidFill>
      </p:bgPr>
    </p:bg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3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437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cxnSp>
        <p:nvCxnSpPr>
          <p:cNvPr id="2192" name="Google Shape;2192;p437"/>
          <p:cNvCxnSpPr/>
          <p:nvPr/>
        </p:nvCxnSpPr>
        <p:spPr>
          <a:xfrm>
            <a:off x="6088033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3" name="Google Shape;2193;p437"/>
          <p:cNvSpPr txBox="1"/>
          <p:nvPr>
            <p:ph type="title"/>
          </p:nvPr>
        </p:nvSpPr>
        <p:spPr>
          <a:xfrm>
            <a:off x="253550" y="151274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013" id="2194" name="Google Shape;2194;p437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437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Uxf3AFQMY4s="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15" id="2197" name="Google Shape;2197;p4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438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ank">
  <p:cSld name="Dark Blank 3">
    <p:bg>
      <p:bgPr>
        <a:solidFill>
          <a:srgbClr val="00253E"/>
        </a:solidFill>
      </p:bgPr>
    </p:bg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17" id="2200" name="Google Shape;2200;p43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439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8"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19" id="2203" name="Google Shape;2203;p4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4" name="Google Shape;2204;p440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5" name="Google Shape;2205;p440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6" name="Google Shape;2206;p440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7" name="Google Shape;2207;p440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ide-by-Side">
  <p:cSld name="Dark Side-by-Side 3">
    <p:bg>
      <p:bgPr>
        <a:solidFill>
          <a:srgbClr val="00253E"/>
        </a:solidFill>
      </p:bgPr>
    </p:bg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9" name="Google Shape;2209;p441"/>
          <p:cNvCxnSpPr/>
          <p:nvPr/>
        </p:nvCxnSpPr>
        <p:spPr>
          <a:xfrm rot="10800000">
            <a:off x="4573270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33526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0" name="Google Shape;2210;p441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1" name="Google Shape;2211;p441"/>
          <p:cNvSpPr txBox="1"/>
          <p:nvPr>
            <p:ph type="title"/>
          </p:nvPr>
        </p:nvSpPr>
        <p:spPr>
          <a:xfrm>
            <a:off x="253550" y="151274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027" id="2212" name="Google Shape;2212;p441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441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6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442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031" id="2217" name="Google Shape;2217;p4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5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442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tatement">
  <p:cSld name="Dark Statement 3">
    <p:bg>
      <p:bgPr>
        <a:solidFill>
          <a:srgbClr val="000000"/>
        </a:solidFill>
      </p:bgPr>
    </p:bg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33" id="2220" name="Google Shape;2220;p4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29370" cy="513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443"/>
          <p:cNvSpPr txBox="1"/>
          <p:nvPr>
            <p:ph type="title"/>
          </p:nvPr>
        </p:nvSpPr>
        <p:spPr>
          <a:xfrm>
            <a:off x="668800" y="925123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035" id="2222" name="Google Shape;2222;p443"/>
          <p:cNvPicPr preferRelativeResize="0"/>
          <p:nvPr/>
        </p:nvPicPr>
        <p:blipFill rotWithShape="1">
          <a:blip r:embed="rId3">
            <a:alphaModFix/>
          </a:blip>
          <a:srcRect b="6377" l="10376" r="10597" t="14301"/>
          <a:stretch/>
        </p:blipFill>
        <p:spPr>
          <a:xfrm>
            <a:off x="-1" y="4793224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443"/>
          <p:cNvSpPr txBox="1"/>
          <p:nvPr>
            <p:ph idx="12" type="sldNum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4">
    <p:bg>
      <p:bgPr>
        <a:solidFill>
          <a:srgbClr val="1AB9A5"/>
        </a:solidFill>
      </p:bgPr>
    </p:bg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48" id="2225" name="Google Shape;2225;p444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7" y="-24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44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050" id="2227" name="Google Shape;2227;p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8" name="Google Shape;2228;p444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9" name="Google Shape;2229;p444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0" name="Google Shape;2230;p444"/>
          <p:cNvSpPr txBox="1"/>
          <p:nvPr/>
        </p:nvSpPr>
        <p:spPr>
          <a:xfrm>
            <a:off x="6402856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231" name="Google Shape;2231;p444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ik4fTzY44qc=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56" id="2233" name="Google Shape;2233;p4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44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nYlbjfiKyHw="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59" id="2236" name="Google Shape;2236;p4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44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4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47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0" name="Google Shape;2240;p447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19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65" id="2242" name="Google Shape;2242;p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3" name="Google Shape;2243;p448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4" name="Google Shape;2244;p448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5" name="Google Shape;2245;p448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6" name="Google Shape;2246;p44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Z/Kyl6W352U="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71" id="2248" name="Google Shape;2248;p4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44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0"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74" id="2251" name="Google Shape;2251;p4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2" name="Google Shape;2252;p450"/>
          <p:cNvCxnSpPr/>
          <p:nvPr/>
        </p:nvCxnSpPr>
        <p:spPr>
          <a:xfrm rot="10800000">
            <a:off x="4574538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3" name="Google Shape;2253;p450"/>
          <p:cNvCxnSpPr/>
          <p:nvPr/>
        </p:nvCxnSpPr>
        <p:spPr>
          <a:xfrm>
            <a:off x="4572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4" name="Google Shape;2254;p450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450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7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80" id="2257" name="Google Shape;2257;p4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451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9" name="Google Shape;2259;p451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aKOKb0GRRgc=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84" id="2261" name="Google Shape;2261;p4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452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3"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453"/>
          <p:cNvSpPr txBox="1"/>
          <p:nvPr>
            <p:ph type="title"/>
          </p:nvPr>
        </p:nvSpPr>
        <p:spPr>
          <a:xfrm>
            <a:off x="311708" y="74457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5" name="Google Shape;2265;p453"/>
          <p:cNvSpPr txBox="1"/>
          <p:nvPr>
            <p:ph idx="1" type="body"/>
          </p:nvPr>
        </p:nvSpPr>
        <p:spPr>
          <a:xfrm>
            <a:off x="311698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6" name="Google Shape;2266;p453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4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454"/>
          <p:cNvSpPr txBox="1"/>
          <p:nvPr>
            <p:ph type="title"/>
          </p:nvPr>
        </p:nvSpPr>
        <p:spPr>
          <a:xfrm>
            <a:off x="311698" y="215084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9" name="Google Shape;2269;p454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4"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55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2" name="Google Shape;2272;p455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3" name="Google Shape;2273;p455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4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56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6" name="Google Shape;2276;p456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7" name="Google Shape;2277;p456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p456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5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57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1" name="Google Shape;2281;p457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4"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458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4" name="Google Shape;2284;p458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5" name="Google Shape;2285;p458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4"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59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8" name="Google Shape;2288;p459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4"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4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4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2" name="Google Shape;2292;p46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3" name="Google Shape;2293;p46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p460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4"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61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7" name="Google Shape;2297;p461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6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4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62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p462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1" name="Google Shape;2301;p462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McUnY1R+w4A="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63"/>
          <p:cNvSpPr txBox="1"/>
          <p:nvPr>
            <p:ph idx="12" type="sldNum"/>
          </p:nvPr>
        </p:nvSpPr>
        <p:spPr>
          <a:xfrm>
            <a:off x="8684480" y="4700794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8">
    <p:bg>
      <p:bgPr>
        <a:solidFill>
          <a:srgbClr val="1AB9A5"/>
        </a:solidFill>
      </p:bgPr>
    </p:bg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6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06" name="Google Shape;2306;p464"/>
          <p:cNvCxnSpPr/>
          <p:nvPr/>
        </p:nvCxnSpPr>
        <p:spPr>
          <a:xfrm>
            <a:off x="4202555" y="2323835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130" id="2307" name="Google Shape;2307;p464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464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7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6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134" id="2311" name="Google Shape;2311;p465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2" name="Google Shape;2312;p465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3" name="Google Shape;2313;p465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14" name="Google Shape;2314;p465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5" name="Google Shape;2315;p465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7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40" id="2317" name="Google Shape;2317;p4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8" name="Google Shape;2318;p466"/>
          <p:cNvCxnSpPr/>
          <p:nvPr/>
        </p:nvCxnSpPr>
        <p:spPr>
          <a:xfrm rot="10800000">
            <a:off x="6098538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9" name="Google Shape;2319;p466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0" name="Google Shape;2320;p466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p466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7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46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467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148" id="2325" name="Google Shape;2325;p4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6" name="Google Shape;2326;p467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7" name="Google Shape;2327;p467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8" name="Google Shape;2328;p467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/Q+eCUELMSQ=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468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4">
    <p:bg>
      <p:bgPr>
        <a:solidFill>
          <a:srgbClr val="00253E"/>
        </a:solidFill>
      </p:bgPr>
    </p:bg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55" id="2332" name="Google Shape;2332;p469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-2" y="4793223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469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4" name="Google Shape;2334;p469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7"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470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161" id="2338" name="Google Shape;2338;p4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70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6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64" id="2341" name="Google Shape;2341;p4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471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471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6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9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7"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68" id="2345" name="Google Shape;2345;p4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72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72"/>
          <p:cNvSpPr txBox="1"/>
          <p:nvPr>
            <p:ph idx="12" type="sldNum"/>
          </p:nvPr>
        </p:nvSpPr>
        <p:spPr>
          <a:xfrm>
            <a:off x="6216437" y="4608041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rkqzp/qoeGQ=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72" id="2349" name="Google Shape;2349;p4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473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8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75" id="2352" name="Google Shape;2352;p4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474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7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5">
    <p:bg>
      <p:bgPr>
        <a:solidFill>
          <a:srgbClr val="1AB9A5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79" id="2356" name="Google Shape;2356;p47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5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47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181" id="2358" name="Google Shape;2358;p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9" name="Google Shape;2359;p47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0" name="Google Shape;2360;p475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1" name="Google Shape;2361;p475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362" name="Google Shape;2362;p475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5kn08bvJ2ok=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87" id="2364" name="Google Shape;2364;p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47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6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47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8" name="Google Shape;2368;p477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8"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93" id="2370" name="Google Shape;2370;p4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478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2" name="Google Shape;2372;p47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1"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97" id="2374" name="Google Shape;2374;p4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5" name="Google Shape;2375;p479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6" name="Google Shape;2376;p479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7" name="Google Shape;2377;p479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8" name="Google Shape;2378;p479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19">
    <p:bg>
      <p:bgPr>
        <a:solidFill>
          <a:srgbClr val="1AB9A5"/>
        </a:solidFill>
      </p:bgPr>
    </p:bg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80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81" name="Google Shape;2381;p480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205" id="2382" name="Google Shape;2382;p48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480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8"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4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481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210" id="2387" name="Google Shape;2387;p4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48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311698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9"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13" id="2390" name="Google Shape;2390;p4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482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48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4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83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5" name="Google Shape;2395;p483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6" name="Google Shape;2396;p483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5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84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9" name="Google Shape;2399;p484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5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485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2" name="Google Shape;2402;p485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3" name="Google Shape;2403;p48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5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486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6" name="Google Shape;2406;p486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7" name="Google Shape;2407;p486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8" name="Google Shape;2408;p486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5"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487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1" name="Google Shape;2411;p487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2" name="Google Shape;2412;p487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5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488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5" name="Google Shape;2415;p488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5"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48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9" name="Google Shape;2419;p489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0" name="Google Shape;2420;p489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1" name="Google Shape;2421;p489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5"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490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4" name="Google Shape;2424;p490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5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491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7" name="Google Shape;2427;p491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8" name="Google Shape;2428;p491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698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698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51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nfGRTY0xwW4="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492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8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9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256" id="2433" name="Google Shape;2433;p493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4" name="Google Shape;2434;p493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5" name="Google Shape;2435;p493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436" name="Google Shape;2436;p493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7" name="Google Shape;2437;p493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8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62" id="2439" name="Google Shape;2439;p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0" name="Google Shape;2440;p494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1" name="Google Shape;2441;p494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2" name="Google Shape;2442;p494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3" name="Google Shape;2443;p49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8"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49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p495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270" id="2447" name="Google Shape;2447;p4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8" name="Google Shape;2448;p495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9" name="Google Shape;2449;p495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0" name="Google Shape;2450;p495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SODY+5vvQ2A="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496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5">
    <p:bg>
      <p:bgPr>
        <a:solidFill>
          <a:srgbClr val="00253E"/>
        </a:solidFill>
      </p:bgPr>
    </p:bg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77" id="2454" name="Google Shape;2454;p49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497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6" name="Google Shape;2456;p497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6">
    <p:bg>
      <p:bgPr>
        <a:solidFill>
          <a:srgbClr val="1AB9A5"/>
        </a:solidFill>
      </p:bgPr>
    </p:bg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81" id="2458" name="Google Shape;2458;p498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5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49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283" id="2460" name="Google Shape;2460;p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1" name="Google Shape;2461;p49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2" name="Google Shape;2462;p498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3" name="Google Shape;2463;p498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464" name="Google Shape;2464;p49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/smm0KpMOcM=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89" id="2466" name="Google Shape;2466;p4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49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bUgScN4C6To=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92" id="2469" name="Google Shape;2469;p5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50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19"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95" id="2472" name="Google Shape;2472;p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50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4" name="Google Shape;2474;p50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490250" y="450148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52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20">
    <p:bg>
      <p:bgPr>
        <a:solidFill>
          <a:srgbClr val="1AB9A5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0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477" name="Google Shape;2477;p502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301" id="2478" name="Google Shape;2478;p50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50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20"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04" id="2481" name="Google Shape;2481;p5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503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3" name="Google Shape;2483;p503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0"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08" id="2485" name="Google Shape;2485;p5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504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50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5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505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0" name="Google Shape;2490;p505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1" name="Google Shape;2491;p50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6"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506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4" name="Google Shape;2494;p506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6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50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7" name="Google Shape;2497;p507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8" name="Google Shape;2498;p507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6"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50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1" name="Google Shape;2501;p508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2" name="Google Shape;2502;p50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3" name="Google Shape;2503;p508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7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509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6" name="Google Shape;2506;p509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6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510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9" name="Google Shape;2509;p510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0" name="Google Shape;2510;p510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6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511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3" name="Google Shape;2513;p511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53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6"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5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5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7" name="Google Shape;2517;p51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8" name="Google Shape;2518;p51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9" name="Google Shape;2519;p512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6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513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2" name="Google Shape;2522;p513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6"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514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5" name="Google Shape;2525;p514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6" name="Google Shape;2526;p514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SoyWHrJdi10=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51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19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51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354" id="2531" name="Google Shape;2531;p51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2" name="Google Shape;2532;p516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3" name="Google Shape;2533;p51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34" name="Google Shape;2534;p51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5" name="Google Shape;2535;p516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19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60" id="2537" name="Google Shape;2537;p5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8" name="Google Shape;2538;p517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9" name="Google Shape;2539;p51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0" name="Google Shape;2540;p517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1" name="Google Shape;2541;p517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19"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51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518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368" id="2545" name="Google Shape;2545;p5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6" name="Google Shape;2546;p518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7" name="Google Shape;2547;p518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8" name="Google Shape;2548;p51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ZzvrnoDy3UI=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519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6">
    <p:bg>
      <p:bgPr>
        <a:solidFill>
          <a:srgbClr val="00253E"/>
        </a:solid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75" id="2552" name="Google Shape;2552;p52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520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4" name="Google Shape;2554;p520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19"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5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521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381" id="2558" name="Google Shape;2558;p5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59" name="Google Shape;2559;p52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311698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1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84" id="2561" name="Google Shape;2561;p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Google Shape;2562;p522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52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2"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88" id="2565" name="Google Shape;2565;p5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523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523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7">
    <p:bg>
      <p:bgPr>
        <a:solidFill>
          <a:srgbClr val="1AB9A5"/>
        </a:solidFill>
      </p:bgPr>
    </p:bg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92" id="2569" name="Google Shape;2569;p524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3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52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394" id="2571" name="Google Shape;2571;p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2" name="Google Shape;2572;p524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3" name="Google Shape;2573;p524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4" name="Google Shape;2574;p524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575" name="Google Shape;2575;p524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Hd1VwobZ+2Y="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00" id="2577" name="Google Shape;2577;p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Google Shape;2578;p525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2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03" id="2580" name="Google Shape;2580;p5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1" name="Google Shape;2581;p526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2" name="Google Shape;2582;p526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3" name="Google Shape;2583;p526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4" name="Google Shape;2584;p526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21">
    <p:bg>
      <p:bgPr>
        <a:solidFill>
          <a:srgbClr val="1AB9A5"/>
        </a:solidFill>
      </p:bgPr>
    </p:bg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527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87" name="Google Shape;2587;p527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411" id="2588" name="Google Shape;2588;p527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527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20"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528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416" id="2593" name="Google Shape;2593;p5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8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3"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19" id="2596" name="Google Shape;2596;p5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9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529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6"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530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1" name="Google Shape;2601;p530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2" name="Google Shape;2602;p530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7"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531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5" name="Google Shape;2605;p531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698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698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55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7"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532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8" name="Google Shape;2608;p532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9" name="Google Shape;2609;p532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7"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533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2" name="Google Shape;2612;p533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3" name="Google Shape;2613;p533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4" name="Google Shape;2614;p533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7"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534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7" name="Google Shape;2617;p534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8" name="Google Shape;2618;p534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7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535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1" name="Google Shape;2621;p535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7"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5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5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5" name="Google Shape;2625;p53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6" name="Google Shape;2626;p53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7" name="Google Shape;2627;p536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7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537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0" name="Google Shape;2630;p537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7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538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3" name="Google Shape;2633;p538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4" name="Google Shape;2634;p538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6FJolgaymrU=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539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20"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54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462" id="2639" name="Google Shape;2639;p54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0" name="Google Shape;2640;p540"/>
          <p:cNvCxnSpPr/>
          <p:nvPr/>
        </p:nvCxnSpPr>
        <p:spPr>
          <a:xfrm>
            <a:off x="301139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1" name="Google Shape;2641;p54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42" name="Google Shape;2642;p54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3" name="Google Shape;2643;p540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20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68" id="2645" name="Google Shape;2645;p5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6" name="Google Shape;2646;p541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7" name="Google Shape;2647;p54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8" name="Google Shape;2648;p541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9" name="Google Shape;2649;p541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8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idx="12" type="sldNum"/>
          </p:nvPr>
        </p:nvSpPr>
        <p:spPr>
          <a:xfrm>
            <a:off x="8684392" y="4700842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20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54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54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476" id="2653" name="Google Shape;2653;p5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4" name="Google Shape;2654;p542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5" name="Google Shape;2655;p542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6" name="Google Shape;2656;p542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+4W4RXtK58k=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43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7">
    <p:bg>
      <p:bgPr>
        <a:solidFill>
          <a:srgbClr val="00253E"/>
        </a:soli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83" id="2660" name="Google Shape;2660;p54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44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2" name="Google Shape;2662;p544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9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54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6" name="Google Shape;2666;p545"/>
          <p:cNvSpPr txBox="1"/>
          <p:nvPr/>
        </p:nvSpPr>
        <p:spPr>
          <a:xfrm>
            <a:off x="366711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2490" id="2667" name="Google Shape;2667;p5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5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5"/>
          <p:cNvSpPr txBox="1"/>
          <p:nvPr>
            <p:ph idx="12" type="sldNum"/>
          </p:nvPr>
        </p:nvSpPr>
        <p:spPr>
          <a:xfrm>
            <a:off x="89597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8">
    <p:bg>
      <p:bgPr>
        <a:solidFill>
          <a:srgbClr val="1AB9A5"/>
        </a:solidFill>
      </p:bgPr>
    </p:bg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493" id="2670" name="Google Shape;2670;p546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5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546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495" id="2672" name="Google Shape;2672;p5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3" name="Google Shape;2673;p546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4" name="Google Shape;2674;p546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5" name="Google Shape;2675;p546"/>
          <p:cNvSpPr txBox="1"/>
          <p:nvPr/>
        </p:nvSpPr>
        <p:spPr>
          <a:xfrm>
            <a:off x="6402854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676" name="Google Shape;2676;p546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0QG3LrhMUJE=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01" id="2678" name="Google Shape;2678;p5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547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8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548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2" name="Google Shape;2682;p548"/>
          <p:cNvSpPr txBox="1"/>
          <p:nvPr>
            <p:ph idx="1" type="body"/>
          </p:nvPr>
        </p:nvSpPr>
        <p:spPr>
          <a:xfrm>
            <a:off x="311695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3" name="Google Shape;2683;p54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4" name="Google Shape;2684;p548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8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9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7" name="Google Shape;2687;p549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3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12" id="2689" name="Google Shape;2689;p5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0" name="Google Shape;2690;p550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1" name="Google Shape;2691;p55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2" name="Google Shape;2692;p550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3" name="Google Shape;2693;p550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21"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18" id="2695" name="Google Shape;2695;p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p55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7" name="Google Shape;2697;p55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AB9A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56" id="348" name="Google Shape;348;p57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6" y="-23"/>
            <a:ext cx="8376463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58" id="350" name="Google Shape;3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20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7"/>
          <p:cNvCxnSpPr/>
          <p:nvPr/>
        </p:nvCxnSpPr>
        <p:spPr>
          <a:xfrm>
            <a:off x="762344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7"/>
          <p:cNvSpPr txBox="1"/>
          <p:nvPr>
            <p:ph type="title"/>
          </p:nvPr>
        </p:nvSpPr>
        <p:spPr>
          <a:xfrm>
            <a:off x="668791" y="1737011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7"/>
          <p:cNvSpPr txBox="1"/>
          <p:nvPr/>
        </p:nvSpPr>
        <p:spPr>
          <a:xfrm>
            <a:off x="6402856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354" name="Google Shape;354;p57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22">
    <p:bg>
      <p:bgPr>
        <a:solidFill>
          <a:srgbClr val="1AB9A5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5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00" name="Google Shape;2700;p552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524" id="2701" name="Google Shape;2701;p55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55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22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27" id="2704" name="Google Shape;2704;p5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553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6" name="Google Shape;2706;p553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4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31" id="2708" name="Google Shape;2708;p5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554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554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7"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555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3" name="Google Shape;2713;p555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4" name="Google Shape;2714;p55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8"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6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7" name="Google Shape;2717;p556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8"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0" name="Google Shape;2720;p557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1" name="Google Shape;2721;p557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19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55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4" name="Google Shape;2724;p558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5" name="Google Shape;2725;p55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6" name="Google Shape;2726;p558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9"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559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9" name="Google Shape;2729;p559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8"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560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2" name="Google Shape;2732;p560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3" name="Google Shape;2733;p560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8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61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6" name="Google Shape;2736;p561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165" id="357" name="Google Shape;357;p58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8"/>
          <p:cNvCxnSpPr/>
          <p:nvPr/>
        </p:nvCxnSpPr>
        <p:spPr>
          <a:xfrm>
            <a:off x="301143" y="2126469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8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0" name="Google Shape;360;p58"/>
          <p:cNvCxnSpPr/>
          <p:nvPr/>
        </p:nvCxnSpPr>
        <p:spPr>
          <a:xfrm>
            <a:off x="3040955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58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8"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5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0" name="Google Shape;2740;p562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1" name="Google Shape;2741;p562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2" name="Google Shape;2742;p562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8"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63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5" name="Google Shape;2745;p563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8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564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8" name="Google Shape;2748;p564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9" name="Google Shape;2749;p564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fqFzyDHCgQ=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565"/>
          <p:cNvSpPr txBox="1"/>
          <p:nvPr>
            <p:ph idx="12" type="sldNum"/>
          </p:nvPr>
        </p:nvSpPr>
        <p:spPr>
          <a:xfrm>
            <a:off x="8684579" y="470084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21"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56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577" id="2754" name="Google Shape;2754;p566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5" name="Google Shape;2755;p566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6" name="Google Shape;2756;p566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57" name="Google Shape;2757;p566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8" name="Google Shape;2758;p566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21"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83" id="2760" name="Google Shape;2760;p5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1" name="Google Shape;2761;p567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2" name="Google Shape;2762;p567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3" name="Google Shape;2763;p567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4" name="Google Shape;2764;p567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21"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56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Google Shape;2767;p568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591" id="2768" name="Google Shape;2768;p5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9" name="Google Shape;2769;p568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0" name="Google Shape;2770;p568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1" name="Google Shape;2771;p568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Uk8bUOxQkow="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9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8">
    <p:bg>
      <p:bgPr>
        <a:solidFill>
          <a:srgbClr val="00253E"/>
        </a:solidFill>
      </p:bgPr>
    </p:bg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598" id="2775" name="Google Shape;2775;p57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21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p570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7" name="Google Shape;2777;p570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21"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571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604" id="2781" name="Google Shape;2781;p5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82" name="Google Shape;2782;p571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71" id="363" name="Google Shape;36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59"/>
          <p:cNvCxnSpPr/>
          <p:nvPr/>
        </p:nvCxnSpPr>
        <p:spPr>
          <a:xfrm rot="10800000">
            <a:off x="6098538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59"/>
          <p:cNvCxnSpPr/>
          <p:nvPr/>
        </p:nvCxnSpPr>
        <p:spPr>
          <a:xfrm>
            <a:off x="6096000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59"/>
          <p:cNvSpPr txBox="1"/>
          <p:nvPr>
            <p:ph type="title"/>
          </p:nvPr>
        </p:nvSpPr>
        <p:spPr>
          <a:xfrm>
            <a:off x="253550" y="151272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59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07" id="2784" name="Google Shape;2784;p5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572"/>
          <p:cNvSpPr/>
          <p:nvPr/>
        </p:nvSpPr>
        <p:spPr>
          <a:xfrm>
            <a:off x="114300" y="112010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572"/>
          <p:cNvSpPr txBox="1"/>
          <p:nvPr>
            <p:ph idx="12" type="sldNum"/>
          </p:nvPr>
        </p:nvSpPr>
        <p:spPr>
          <a:xfrm>
            <a:off x="6216622" y="4608091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MtUME3Irk0M=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11" id="2788" name="Google Shape;2788;p5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573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6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14" id="2791" name="Google Shape;2791;p5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792" name="Google Shape;2792;p574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574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19">
    <p:bg>
      <p:bgPr>
        <a:solidFill>
          <a:srgbClr val="1AB9A5"/>
        </a:solidFill>
      </p:bgPr>
    </p:bg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18" id="2795" name="Google Shape;2795;p575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3" y="-22"/>
            <a:ext cx="8376600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6" name="Google Shape;2796;p57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620" id="2797" name="Google Shape;2797;p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8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8" name="Google Shape;2798;p575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9" name="Google Shape;2799;p575"/>
          <p:cNvSpPr txBox="1"/>
          <p:nvPr>
            <p:ph type="title"/>
          </p:nvPr>
        </p:nvSpPr>
        <p:spPr>
          <a:xfrm>
            <a:off x="668791" y="1737009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0" name="Google Shape;2800;p575"/>
          <p:cNvSpPr txBox="1"/>
          <p:nvPr/>
        </p:nvSpPr>
        <p:spPr>
          <a:xfrm>
            <a:off x="6402852" y="4782060"/>
            <a:ext cx="2656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Arial"/>
                <a:ea typeface="Arial"/>
                <a:cs typeface="Arial"/>
                <a:sym typeface="Arial"/>
              </a:rPr>
              <a:t>© Copyright 2017 Pivotal Software, Inc. All rights Reserved.</a:t>
            </a:r>
            <a:endParaRPr/>
          </a:p>
        </p:txBody>
      </p:sp>
      <p:sp>
        <p:nvSpPr>
          <p:cNvPr id="2801" name="Google Shape;2801;p575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S8nbbvzbpUc=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26" id="2803" name="Google Shape;2803;p5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57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24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29" id="2806" name="Google Shape;2806;p5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7" name="Google Shape;2807;p577"/>
          <p:cNvCxnSpPr/>
          <p:nvPr/>
        </p:nvCxnSpPr>
        <p:spPr>
          <a:xfrm rot="10800000">
            <a:off x="4575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8" name="Google Shape;2808;p577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9" name="Google Shape;2809;p577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0" name="Google Shape;2810;p577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23">
    <p:bg>
      <p:bgPr>
        <a:solidFill>
          <a:srgbClr val="1AB9A5"/>
        </a:solidFill>
      </p:bgPr>
    </p:bg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578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13" name="Google Shape;2813;p578"/>
          <p:cNvCxnSpPr/>
          <p:nvPr/>
        </p:nvCxnSpPr>
        <p:spPr>
          <a:xfrm>
            <a:off x="4202555" y="2323832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637" id="2814" name="Google Shape;2814;p57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578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22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5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79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642" id="2819" name="Google Shape;2819;p5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579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7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45" id="2822" name="Google Shape;2822;p5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580"/>
          <p:cNvSpPr/>
          <p:nvPr/>
        </p:nvSpPr>
        <p:spPr>
          <a:xfrm>
            <a:off x="114300" y="112009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580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18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81"/>
          <p:cNvSpPr txBox="1"/>
          <p:nvPr>
            <p:ph type="title"/>
          </p:nvPr>
        </p:nvSpPr>
        <p:spPr>
          <a:xfrm>
            <a:off x="311708" y="74457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7" name="Google Shape;2827;p581"/>
          <p:cNvSpPr txBox="1"/>
          <p:nvPr>
            <p:ph idx="1" type="body"/>
          </p:nvPr>
        </p:nvSpPr>
        <p:spPr>
          <a:xfrm>
            <a:off x="31169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8" name="Google Shape;2828;p581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179" id="371" name="Google Shape;37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60"/>
          <p:cNvCxnSpPr/>
          <p:nvPr/>
        </p:nvCxnSpPr>
        <p:spPr>
          <a:xfrm>
            <a:off x="6088032" y="-214526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60"/>
          <p:cNvSpPr txBox="1"/>
          <p:nvPr>
            <p:ph type="title"/>
          </p:nvPr>
        </p:nvSpPr>
        <p:spPr>
          <a:xfrm>
            <a:off x="253550" y="151272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60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19"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582"/>
          <p:cNvSpPr txBox="1"/>
          <p:nvPr>
            <p:ph type="title"/>
          </p:nvPr>
        </p:nvSpPr>
        <p:spPr>
          <a:xfrm>
            <a:off x="311695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1" name="Google Shape;2831;p582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19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583"/>
          <p:cNvSpPr txBox="1"/>
          <p:nvPr>
            <p:ph type="title"/>
          </p:nvPr>
        </p:nvSpPr>
        <p:spPr>
          <a:xfrm>
            <a:off x="31169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4" name="Google Shape;2834;p583"/>
          <p:cNvSpPr txBox="1"/>
          <p:nvPr>
            <p:ph idx="1" type="body"/>
          </p:nvPr>
        </p:nvSpPr>
        <p:spPr>
          <a:xfrm>
            <a:off x="31169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5" name="Google Shape;2835;p583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19"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584"/>
          <p:cNvSpPr txBox="1"/>
          <p:nvPr>
            <p:ph type="title"/>
          </p:nvPr>
        </p:nvSpPr>
        <p:spPr>
          <a:xfrm>
            <a:off x="311695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8" name="Google Shape;2838;p584"/>
          <p:cNvSpPr txBox="1"/>
          <p:nvPr>
            <p:ph idx="1" type="body"/>
          </p:nvPr>
        </p:nvSpPr>
        <p:spPr>
          <a:xfrm>
            <a:off x="311695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9" name="Google Shape;2839;p584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19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5"/>
          <p:cNvSpPr txBox="1"/>
          <p:nvPr>
            <p:ph type="title"/>
          </p:nvPr>
        </p:nvSpPr>
        <p:spPr>
          <a:xfrm>
            <a:off x="490250" y="45014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2" name="Google Shape;2842;p585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19"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5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5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6" name="Google Shape;2846;p58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7" name="Google Shape;2847;p586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8" name="Google Shape;2848;p586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19"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587"/>
          <p:cNvSpPr txBox="1"/>
          <p:nvPr>
            <p:ph idx="1" type="body"/>
          </p:nvPr>
        </p:nvSpPr>
        <p:spPr>
          <a:xfrm>
            <a:off x="311695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1" name="Google Shape;2851;p587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19"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588"/>
          <p:cNvSpPr txBox="1"/>
          <p:nvPr>
            <p:ph type="title"/>
          </p:nvPr>
        </p:nvSpPr>
        <p:spPr>
          <a:xfrm>
            <a:off x="311695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4" name="Google Shape;2854;p588"/>
          <p:cNvSpPr txBox="1"/>
          <p:nvPr>
            <p:ph idx="1" type="body"/>
          </p:nvPr>
        </p:nvSpPr>
        <p:spPr>
          <a:xfrm>
            <a:off x="311695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5" name="Google Shape;2855;p588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XtIbBTCdao="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589"/>
          <p:cNvSpPr txBox="1"/>
          <p:nvPr>
            <p:ph idx="12" type="sldNum"/>
          </p:nvPr>
        </p:nvSpPr>
        <p:spPr>
          <a:xfrm>
            <a:off x="8684327" y="4700869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22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90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683" id="2860" name="Google Shape;2860;p590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1" name="Google Shape;2861;p590"/>
          <p:cNvCxnSpPr/>
          <p:nvPr/>
        </p:nvCxnSpPr>
        <p:spPr>
          <a:xfrm>
            <a:off x="301139" y="212646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2" name="Google Shape;2862;p590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63" name="Google Shape;2863;p590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4" name="Google Shape;2864;p590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22"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689" id="2866" name="Google Shape;2866;p5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591"/>
          <p:cNvCxnSpPr/>
          <p:nvPr/>
        </p:nvCxnSpPr>
        <p:spPr>
          <a:xfrm rot="10800000">
            <a:off x="6099807" y="925302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8" name="Google Shape;2868;p591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9" name="Google Shape;2869;p591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0" name="Google Shape;2870;p591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9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22"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592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592"/>
          <p:cNvSpPr txBox="1"/>
          <p:nvPr/>
        </p:nvSpPr>
        <p:spPr>
          <a:xfrm>
            <a:off x="6096000" y="2114150"/>
            <a:ext cx="3048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Cover with Image</a:t>
            </a:r>
            <a:endParaRPr/>
          </a:p>
        </p:txBody>
      </p:sp>
      <p:pic>
        <p:nvPicPr>
          <p:cNvPr descr="Shape 2697" id="2874" name="Google Shape;2874;p5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5" name="Google Shape;2875;p592"/>
          <p:cNvCxnSpPr/>
          <p:nvPr/>
        </p:nvCxnSpPr>
        <p:spPr>
          <a:xfrm>
            <a:off x="6088028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6" name="Google Shape;2876;p592"/>
          <p:cNvSpPr txBox="1"/>
          <p:nvPr>
            <p:ph type="title"/>
          </p:nvPr>
        </p:nvSpPr>
        <p:spPr>
          <a:xfrm>
            <a:off x="253550" y="151269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0025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7" name="Google Shape;2877;p592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qanxU9om2cM="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593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19">
    <p:bg>
      <p:bgPr>
        <a:solidFill>
          <a:srgbClr val="00253E"/>
        </a:solidFill>
      </p:bgPr>
    </p:bg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704" id="2881" name="Google Shape;2881;p59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-1" y="4793219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2" name="Google Shape;2882;p594"/>
          <p:cNvSpPr txBox="1"/>
          <p:nvPr>
            <p:ph type="title"/>
          </p:nvPr>
        </p:nvSpPr>
        <p:spPr>
          <a:xfrm>
            <a:off x="668800" y="925119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3" name="Google Shape;2883;p594"/>
          <p:cNvSpPr txBox="1"/>
          <p:nvPr>
            <p:ph idx="12" type="sldNum"/>
          </p:nvPr>
        </p:nvSpPr>
        <p:spPr>
          <a:xfrm>
            <a:off x="6216372" y="4608116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10"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5"/>
          <p:cNvSpPr/>
          <p:nvPr/>
        </p:nvSpPr>
        <p:spPr>
          <a:xfrm>
            <a:off x="0" y="4629148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595"/>
          <p:cNvSpPr txBox="1"/>
          <p:nvPr>
            <p:ph type="title"/>
          </p:nvPr>
        </p:nvSpPr>
        <p:spPr>
          <a:xfrm>
            <a:off x="366710" y="32543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7" name="Google Shape;2887;p595"/>
          <p:cNvSpPr txBox="1"/>
          <p:nvPr/>
        </p:nvSpPr>
        <p:spPr>
          <a:xfrm>
            <a:off x="366711" y="5043846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Shape 2711" id="2888" name="Google Shape;2888;p5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2"/>
            <a:ext cx="964522" cy="22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89" name="Google Shape;2889;p595"/>
          <p:cNvSpPr txBox="1"/>
          <p:nvPr>
            <p:ph idx="12" type="sldNum"/>
          </p:nvPr>
        </p:nvSpPr>
        <p:spPr>
          <a:xfrm>
            <a:off x="8959746" y="5021491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9h4QQv7zbvI=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891" name="Google Shape;2891;p5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1670" y="4056575"/>
            <a:ext cx="1483374" cy="1090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2" name="Google Shape;2892;p596"/>
          <p:cNvGrpSpPr/>
          <p:nvPr/>
        </p:nvGrpSpPr>
        <p:grpSpPr>
          <a:xfrm>
            <a:off x="468866" y="4782741"/>
            <a:ext cx="967807" cy="181987"/>
            <a:chOff x="7" y="-1"/>
            <a:chExt cx="967807" cy="181987"/>
          </a:xfrm>
        </p:grpSpPr>
        <p:sp>
          <p:nvSpPr>
            <p:cNvPr id="2893" name="Google Shape;2893;p596"/>
            <p:cNvSpPr/>
            <p:nvPr/>
          </p:nvSpPr>
          <p:spPr>
            <a:xfrm>
              <a:off x="332935" y="51786"/>
              <a:ext cx="184200" cy="129300"/>
            </a:xfrm>
            <a:custGeom>
              <a:rect b="b" l="l" r="r" t="t"/>
              <a:pathLst>
                <a:path extrusionOk="0" h="120000" w="120000">
                  <a:moveTo>
                    <a:pt x="113955" y="0"/>
                  </a:moveTo>
                  <a:cubicBezTo>
                    <a:pt x="110572" y="0"/>
                    <a:pt x="108883" y="3111"/>
                    <a:pt x="108038" y="6744"/>
                  </a:cubicBezTo>
                  <a:cubicBezTo>
                    <a:pt x="87127" y="95100"/>
                    <a:pt x="87127" y="95100"/>
                    <a:pt x="87127" y="95100"/>
                  </a:cubicBezTo>
                  <a:cubicBezTo>
                    <a:pt x="66583" y="6916"/>
                    <a:pt x="66583" y="6916"/>
                    <a:pt x="66583" y="6916"/>
                  </a:cubicBezTo>
                  <a:cubicBezTo>
                    <a:pt x="65616" y="2938"/>
                    <a:pt x="63566" y="0"/>
                    <a:pt x="60300" y="0"/>
                  </a:cubicBezTo>
                  <a:cubicBezTo>
                    <a:pt x="59700" y="0"/>
                    <a:pt x="59700" y="0"/>
                    <a:pt x="59700" y="0"/>
                  </a:cubicBezTo>
                  <a:cubicBezTo>
                    <a:pt x="56433" y="0"/>
                    <a:pt x="54622" y="2938"/>
                    <a:pt x="53655" y="6916"/>
                  </a:cubicBezTo>
                  <a:cubicBezTo>
                    <a:pt x="32872" y="95100"/>
                    <a:pt x="32872" y="95100"/>
                    <a:pt x="32872" y="95100"/>
                  </a:cubicBezTo>
                  <a:cubicBezTo>
                    <a:pt x="12327" y="7261"/>
                    <a:pt x="12327" y="7261"/>
                    <a:pt x="12327" y="7261"/>
                  </a:cubicBezTo>
                  <a:cubicBezTo>
                    <a:pt x="11361" y="2938"/>
                    <a:pt x="9305" y="0"/>
                    <a:pt x="6161" y="0"/>
                  </a:cubicBezTo>
                  <a:cubicBezTo>
                    <a:pt x="2538" y="0"/>
                    <a:pt x="0" y="3977"/>
                    <a:pt x="0" y="8300"/>
                  </a:cubicBezTo>
                  <a:cubicBezTo>
                    <a:pt x="0" y="9855"/>
                    <a:pt x="483" y="11755"/>
                    <a:pt x="727" y="13138"/>
                  </a:cubicBezTo>
                  <a:cubicBezTo>
                    <a:pt x="25616" y="112044"/>
                    <a:pt x="25616" y="112044"/>
                    <a:pt x="25616" y="112044"/>
                  </a:cubicBezTo>
                  <a:cubicBezTo>
                    <a:pt x="26827" y="117233"/>
                    <a:pt x="29366" y="120000"/>
                    <a:pt x="32388" y="120000"/>
                  </a:cubicBezTo>
                  <a:cubicBezTo>
                    <a:pt x="32750" y="120000"/>
                    <a:pt x="32750" y="120000"/>
                    <a:pt x="32750" y="120000"/>
                  </a:cubicBezTo>
                  <a:cubicBezTo>
                    <a:pt x="35888" y="120000"/>
                    <a:pt x="38305" y="117233"/>
                    <a:pt x="39394" y="112044"/>
                  </a:cubicBezTo>
                  <a:cubicBezTo>
                    <a:pt x="59938" y="26627"/>
                    <a:pt x="59938" y="26627"/>
                    <a:pt x="59938" y="26627"/>
                  </a:cubicBezTo>
                  <a:cubicBezTo>
                    <a:pt x="80361" y="112044"/>
                    <a:pt x="80361" y="112044"/>
                    <a:pt x="80361" y="112044"/>
                  </a:cubicBezTo>
                  <a:cubicBezTo>
                    <a:pt x="81450" y="117233"/>
                    <a:pt x="83866" y="120000"/>
                    <a:pt x="87011" y="120000"/>
                  </a:cubicBezTo>
                  <a:cubicBezTo>
                    <a:pt x="87494" y="120000"/>
                    <a:pt x="87494" y="120000"/>
                    <a:pt x="87494" y="120000"/>
                  </a:cubicBezTo>
                  <a:cubicBezTo>
                    <a:pt x="90394" y="120000"/>
                    <a:pt x="92927" y="117233"/>
                    <a:pt x="94138" y="112044"/>
                  </a:cubicBezTo>
                  <a:cubicBezTo>
                    <a:pt x="119155" y="12794"/>
                    <a:pt x="119155" y="12794"/>
                    <a:pt x="119155" y="12794"/>
                  </a:cubicBezTo>
                  <a:cubicBezTo>
                    <a:pt x="119516" y="11583"/>
                    <a:pt x="120000" y="9683"/>
                    <a:pt x="120000" y="8127"/>
                  </a:cubicBezTo>
                  <a:cubicBezTo>
                    <a:pt x="120000" y="3805"/>
                    <a:pt x="117461" y="0"/>
                    <a:pt x="113955" y="0"/>
                  </a:cubicBezTo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96"/>
            <p:cNvSpPr/>
            <p:nvPr/>
          </p:nvSpPr>
          <p:spPr>
            <a:xfrm>
              <a:off x="520210" y="50280"/>
              <a:ext cx="125700" cy="131700"/>
            </a:xfrm>
            <a:custGeom>
              <a:rect b="b" l="l" r="r" t="t"/>
              <a:pathLst>
                <a:path extrusionOk="0" h="120000" w="120000">
                  <a:moveTo>
                    <a:pt x="60177" y="0"/>
                  </a:moveTo>
                  <a:cubicBezTo>
                    <a:pt x="23894" y="0"/>
                    <a:pt x="0" y="27494"/>
                    <a:pt x="0" y="60083"/>
                  </a:cubicBezTo>
                  <a:cubicBezTo>
                    <a:pt x="0" y="60422"/>
                    <a:pt x="0" y="60422"/>
                    <a:pt x="0" y="60422"/>
                  </a:cubicBezTo>
                  <a:cubicBezTo>
                    <a:pt x="0" y="93011"/>
                    <a:pt x="23716" y="120000"/>
                    <a:pt x="59644" y="120000"/>
                  </a:cubicBezTo>
                  <a:cubicBezTo>
                    <a:pt x="95750" y="120000"/>
                    <a:pt x="120000" y="92505"/>
                    <a:pt x="120000" y="60083"/>
                  </a:cubicBezTo>
                  <a:cubicBezTo>
                    <a:pt x="120000" y="59577"/>
                    <a:pt x="120000" y="59577"/>
                    <a:pt x="120000" y="59577"/>
                  </a:cubicBezTo>
                  <a:cubicBezTo>
                    <a:pt x="120000" y="27155"/>
                    <a:pt x="96105" y="0"/>
                    <a:pt x="60177" y="0"/>
                  </a:cubicBezTo>
                  <a:moveTo>
                    <a:pt x="101772" y="60422"/>
                  </a:moveTo>
                  <a:cubicBezTo>
                    <a:pt x="101772" y="84694"/>
                    <a:pt x="86016" y="107100"/>
                    <a:pt x="60177" y="107100"/>
                  </a:cubicBezTo>
                  <a:cubicBezTo>
                    <a:pt x="34866" y="107100"/>
                    <a:pt x="18227" y="84694"/>
                    <a:pt x="18227" y="60083"/>
                  </a:cubicBezTo>
                  <a:cubicBezTo>
                    <a:pt x="18227" y="59577"/>
                    <a:pt x="18227" y="59577"/>
                    <a:pt x="18227" y="59577"/>
                  </a:cubicBezTo>
                  <a:cubicBezTo>
                    <a:pt x="18227" y="35305"/>
                    <a:pt x="33627" y="12727"/>
                    <a:pt x="59644" y="12727"/>
                  </a:cubicBezTo>
                  <a:cubicBezTo>
                    <a:pt x="84955" y="12727"/>
                    <a:pt x="101772" y="35305"/>
                    <a:pt x="101772" y="60083"/>
                  </a:cubicBezTo>
                  <a:lnTo>
                    <a:pt x="101772" y="60422"/>
                  </a:lnTo>
                  <a:close/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96"/>
            <p:cNvSpPr/>
            <p:nvPr/>
          </p:nvSpPr>
          <p:spPr>
            <a:xfrm>
              <a:off x="664130" y="51485"/>
              <a:ext cx="71100" cy="129000"/>
            </a:xfrm>
            <a:custGeom>
              <a:rect b="b" l="l" r="r" t="t"/>
              <a:pathLst>
                <a:path extrusionOk="0" h="120000" w="120000">
                  <a:moveTo>
                    <a:pt x="104377" y="0"/>
                  </a:moveTo>
                  <a:cubicBezTo>
                    <a:pt x="77811" y="0"/>
                    <a:pt x="47188" y="11772"/>
                    <a:pt x="31561" y="31344"/>
                  </a:cubicBezTo>
                  <a:cubicBezTo>
                    <a:pt x="31561" y="9350"/>
                    <a:pt x="31561" y="9350"/>
                    <a:pt x="31561" y="9350"/>
                  </a:cubicBezTo>
                  <a:cubicBezTo>
                    <a:pt x="31561" y="4327"/>
                    <a:pt x="24688" y="522"/>
                    <a:pt x="15622" y="522"/>
                  </a:cubicBezTo>
                  <a:cubicBezTo>
                    <a:pt x="6872" y="522"/>
                    <a:pt x="0" y="4500"/>
                    <a:pt x="0" y="9350"/>
                  </a:cubicBezTo>
                  <a:cubicBezTo>
                    <a:pt x="0" y="111166"/>
                    <a:pt x="0" y="111166"/>
                    <a:pt x="0" y="111166"/>
                  </a:cubicBezTo>
                  <a:cubicBezTo>
                    <a:pt x="0" y="116188"/>
                    <a:pt x="6872" y="120000"/>
                    <a:pt x="15938" y="120000"/>
                  </a:cubicBezTo>
                  <a:cubicBezTo>
                    <a:pt x="25000" y="120000"/>
                    <a:pt x="31561" y="116016"/>
                    <a:pt x="31561" y="111166"/>
                  </a:cubicBezTo>
                  <a:cubicBezTo>
                    <a:pt x="31561" y="71344"/>
                    <a:pt x="31561" y="71344"/>
                    <a:pt x="31561" y="71344"/>
                  </a:cubicBezTo>
                  <a:cubicBezTo>
                    <a:pt x="31561" y="37400"/>
                    <a:pt x="65000" y="20433"/>
                    <a:pt x="105938" y="17661"/>
                  </a:cubicBezTo>
                  <a:cubicBezTo>
                    <a:pt x="114061" y="16972"/>
                    <a:pt x="120000" y="13677"/>
                    <a:pt x="120000" y="8833"/>
                  </a:cubicBezTo>
                  <a:cubicBezTo>
                    <a:pt x="120000" y="3811"/>
                    <a:pt x="113750" y="0"/>
                    <a:pt x="104377" y="0"/>
                  </a:cubicBezTo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96"/>
            <p:cNvSpPr/>
            <p:nvPr/>
          </p:nvSpPr>
          <p:spPr>
            <a:xfrm>
              <a:off x="755057" y="-1"/>
              <a:ext cx="18900" cy="180300"/>
            </a:xfrm>
            <a:custGeom>
              <a:rect b="b" l="l" r="r" t="t"/>
              <a:pathLst>
                <a:path extrusionOk="0" h="120000" w="120000">
                  <a:moveTo>
                    <a:pt x="58216" y="0"/>
                  </a:moveTo>
                  <a:cubicBezTo>
                    <a:pt x="26138" y="0"/>
                    <a:pt x="0" y="2850"/>
                    <a:pt x="0" y="6316"/>
                  </a:cubicBezTo>
                  <a:cubicBezTo>
                    <a:pt x="0" y="113683"/>
                    <a:pt x="0" y="113683"/>
                    <a:pt x="0" y="113683"/>
                  </a:cubicBezTo>
                  <a:cubicBezTo>
                    <a:pt x="0" y="117277"/>
                    <a:pt x="26138" y="120000"/>
                    <a:pt x="60594" y="120000"/>
                  </a:cubicBezTo>
                  <a:cubicBezTo>
                    <a:pt x="95050" y="120000"/>
                    <a:pt x="120000" y="117277"/>
                    <a:pt x="120000" y="113683"/>
                  </a:cubicBezTo>
                  <a:cubicBezTo>
                    <a:pt x="120000" y="6316"/>
                    <a:pt x="120000" y="6316"/>
                    <a:pt x="120000" y="6316"/>
                  </a:cubicBezTo>
                  <a:cubicBezTo>
                    <a:pt x="120000" y="2850"/>
                    <a:pt x="92672" y="0"/>
                    <a:pt x="58216" y="0"/>
                  </a:cubicBezTo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96"/>
            <p:cNvSpPr/>
            <p:nvPr/>
          </p:nvSpPr>
          <p:spPr>
            <a:xfrm>
              <a:off x="792995" y="0"/>
              <a:ext cx="126900" cy="181800"/>
            </a:xfrm>
            <a:custGeom>
              <a:rect b="b" l="l" r="r" t="t"/>
              <a:pathLst>
                <a:path extrusionOk="0" h="120000" w="120000">
                  <a:moveTo>
                    <a:pt x="111050" y="0"/>
                  </a:moveTo>
                  <a:cubicBezTo>
                    <a:pt x="105966" y="0"/>
                    <a:pt x="102283" y="2700"/>
                    <a:pt x="102283" y="6266"/>
                  </a:cubicBezTo>
                  <a:cubicBezTo>
                    <a:pt x="102283" y="50972"/>
                    <a:pt x="102283" y="50972"/>
                    <a:pt x="102283" y="50972"/>
                  </a:cubicBezTo>
                  <a:cubicBezTo>
                    <a:pt x="93155" y="41638"/>
                    <a:pt x="78950" y="33283"/>
                    <a:pt x="56844" y="33283"/>
                  </a:cubicBezTo>
                  <a:cubicBezTo>
                    <a:pt x="28244" y="33283"/>
                    <a:pt x="0" y="49377"/>
                    <a:pt x="0" y="76522"/>
                  </a:cubicBezTo>
                  <a:cubicBezTo>
                    <a:pt x="0" y="76888"/>
                    <a:pt x="0" y="76888"/>
                    <a:pt x="0" y="76888"/>
                  </a:cubicBezTo>
                  <a:cubicBezTo>
                    <a:pt x="0" y="104277"/>
                    <a:pt x="28244" y="120000"/>
                    <a:pt x="56844" y="120000"/>
                  </a:cubicBezTo>
                  <a:cubicBezTo>
                    <a:pt x="78594" y="120000"/>
                    <a:pt x="92633" y="111527"/>
                    <a:pt x="102283" y="101455"/>
                  </a:cubicBezTo>
                  <a:cubicBezTo>
                    <a:pt x="102283" y="112755"/>
                    <a:pt x="102283" y="112755"/>
                    <a:pt x="102283" y="112755"/>
                  </a:cubicBezTo>
                  <a:cubicBezTo>
                    <a:pt x="102283" y="116316"/>
                    <a:pt x="106138" y="119016"/>
                    <a:pt x="111227" y="119016"/>
                  </a:cubicBezTo>
                  <a:cubicBezTo>
                    <a:pt x="116138" y="119016"/>
                    <a:pt x="120000" y="116316"/>
                    <a:pt x="120000" y="112755"/>
                  </a:cubicBezTo>
                  <a:cubicBezTo>
                    <a:pt x="120000" y="6266"/>
                    <a:pt x="120000" y="6266"/>
                    <a:pt x="120000" y="6266"/>
                  </a:cubicBezTo>
                  <a:cubicBezTo>
                    <a:pt x="120000" y="2700"/>
                    <a:pt x="116138" y="0"/>
                    <a:pt x="111050" y="0"/>
                  </a:cubicBezTo>
                  <a:moveTo>
                    <a:pt x="102983" y="76766"/>
                  </a:moveTo>
                  <a:cubicBezTo>
                    <a:pt x="102983" y="95805"/>
                    <a:pt x="82105" y="108944"/>
                    <a:pt x="60000" y="108944"/>
                  </a:cubicBezTo>
                  <a:cubicBezTo>
                    <a:pt x="37716" y="108944"/>
                    <a:pt x="18244" y="96294"/>
                    <a:pt x="18244" y="76766"/>
                  </a:cubicBezTo>
                  <a:cubicBezTo>
                    <a:pt x="18244" y="76394"/>
                    <a:pt x="18244" y="76394"/>
                    <a:pt x="18244" y="76394"/>
                  </a:cubicBezTo>
                  <a:cubicBezTo>
                    <a:pt x="18244" y="56255"/>
                    <a:pt x="37016" y="44338"/>
                    <a:pt x="60000" y="44338"/>
                  </a:cubicBezTo>
                  <a:cubicBezTo>
                    <a:pt x="82105" y="44338"/>
                    <a:pt x="102983" y="57238"/>
                    <a:pt x="102983" y="76394"/>
                  </a:cubicBezTo>
                  <a:lnTo>
                    <a:pt x="102983" y="76766"/>
                  </a:lnTo>
                  <a:close/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96"/>
            <p:cNvSpPr/>
            <p:nvPr/>
          </p:nvSpPr>
          <p:spPr>
            <a:xfrm>
              <a:off x="7" y="49686"/>
              <a:ext cx="324900" cy="132300"/>
            </a:xfrm>
            <a:custGeom>
              <a:rect b="b" l="l" r="r" t="t"/>
              <a:pathLst>
                <a:path extrusionOk="0" h="120000" w="120000">
                  <a:moveTo>
                    <a:pt x="103547" y="0"/>
                  </a:moveTo>
                  <a:cubicBezTo>
                    <a:pt x="94568" y="0"/>
                    <a:pt x="88947" y="15359"/>
                    <a:pt x="88947" y="15359"/>
                  </a:cubicBezTo>
                  <a:cubicBezTo>
                    <a:pt x="85930" y="5736"/>
                    <a:pt x="81821" y="0"/>
                    <a:pt x="74896" y="0"/>
                  </a:cubicBezTo>
                  <a:cubicBezTo>
                    <a:pt x="67490" y="0"/>
                    <a:pt x="61046" y="15359"/>
                    <a:pt x="61046" y="15359"/>
                  </a:cubicBezTo>
                  <a:cubicBezTo>
                    <a:pt x="58102" y="5736"/>
                    <a:pt x="52957" y="0"/>
                    <a:pt x="48781" y="0"/>
                  </a:cubicBezTo>
                  <a:cubicBezTo>
                    <a:pt x="42265" y="0"/>
                    <a:pt x="37059" y="7088"/>
                    <a:pt x="33901" y="24976"/>
                  </a:cubicBezTo>
                  <a:cubicBezTo>
                    <a:pt x="24581" y="79155"/>
                    <a:pt x="24581" y="79155"/>
                    <a:pt x="24581" y="79155"/>
                  </a:cubicBezTo>
                  <a:cubicBezTo>
                    <a:pt x="12584" y="9617"/>
                    <a:pt x="12584" y="9617"/>
                    <a:pt x="12584" y="9617"/>
                  </a:cubicBezTo>
                  <a:cubicBezTo>
                    <a:pt x="11078" y="1516"/>
                    <a:pt x="7378" y="-2194"/>
                    <a:pt x="3879" y="1516"/>
                  </a:cubicBezTo>
                  <a:cubicBezTo>
                    <a:pt x="386" y="5402"/>
                    <a:pt x="-918" y="14850"/>
                    <a:pt x="660" y="23120"/>
                  </a:cubicBezTo>
                  <a:cubicBezTo>
                    <a:pt x="15260" y="101263"/>
                    <a:pt x="15260" y="101263"/>
                    <a:pt x="15260" y="101263"/>
                  </a:cubicBezTo>
                  <a:cubicBezTo>
                    <a:pt x="17589" y="113584"/>
                    <a:pt x="19990" y="120000"/>
                    <a:pt x="24581" y="120000"/>
                  </a:cubicBezTo>
                  <a:cubicBezTo>
                    <a:pt x="29445" y="120000"/>
                    <a:pt x="31573" y="113081"/>
                    <a:pt x="33834" y="101263"/>
                  </a:cubicBezTo>
                  <a:cubicBezTo>
                    <a:pt x="33834" y="101263"/>
                    <a:pt x="46587" y="32913"/>
                    <a:pt x="46721" y="32234"/>
                  </a:cubicBezTo>
                  <a:cubicBezTo>
                    <a:pt x="46861" y="31561"/>
                    <a:pt x="47270" y="29196"/>
                    <a:pt x="48574" y="29366"/>
                  </a:cubicBezTo>
                  <a:cubicBezTo>
                    <a:pt x="49671" y="29366"/>
                    <a:pt x="50561" y="31391"/>
                    <a:pt x="50561" y="34429"/>
                  </a:cubicBezTo>
                  <a:cubicBezTo>
                    <a:pt x="50561" y="101263"/>
                    <a:pt x="50561" y="101263"/>
                    <a:pt x="50561" y="101263"/>
                  </a:cubicBezTo>
                  <a:cubicBezTo>
                    <a:pt x="50561" y="111559"/>
                    <a:pt x="52890" y="120000"/>
                    <a:pt x="57346" y="120000"/>
                  </a:cubicBezTo>
                  <a:cubicBezTo>
                    <a:pt x="61802" y="120000"/>
                    <a:pt x="64271" y="111559"/>
                    <a:pt x="64271" y="101263"/>
                  </a:cubicBezTo>
                  <a:cubicBezTo>
                    <a:pt x="64271" y="46581"/>
                    <a:pt x="64271" y="46581"/>
                    <a:pt x="64271" y="46581"/>
                  </a:cubicBezTo>
                  <a:cubicBezTo>
                    <a:pt x="64271" y="35951"/>
                    <a:pt x="67288" y="29196"/>
                    <a:pt x="71470" y="29196"/>
                  </a:cubicBezTo>
                  <a:cubicBezTo>
                    <a:pt x="75719" y="29196"/>
                    <a:pt x="78462" y="36285"/>
                    <a:pt x="78462" y="46581"/>
                  </a:cubicBezTo>
                  <a:cubicBezTo>
                    <a:pt x="78462" y="101263"/>
                    <a:pt x="78462" y="101263"/>
                    <a:pt x="78462" y="101263"/>
                  </a:cubicBezTo>
                  <a:cubicBezTo>
                    <a:pt x="78462" y="111559"/>
                    <a:pt x="80791" y="120000"/>
                    <a:pt x="85247" y="120000"/>
                  </a:cubicBezTo>
                  <a:cubicBezTo>
                    <a:pt x="89703" y="120000"/>
                    <a:pt x="92172" y="111559"/>
                    <a:pt x="92172" y="101263"/>
                  </a:cubicBezTo>
                  <a:cubicBezTo>
                    <a:pt x="92172" y="46581"/>
                    <a:pt x="92172" y="46581"/>
                    <a:pt x="92172" y="46581"/>
                  </a:cubicBezTo>
                  <a:cubicBezTo>
                    <a:pt x="92172" y="35951"/>
                    <a:pt x="95183" y="29196"/>
                    <a:pt x="99365" y="29196"/>
                  </a:cubicBezTo>
                  <a:cubicBezTo>
                    <a:pt x="103547" y="29196"/>
                    <a:pt x="106357" y="36285"/>
                    <a:pt x="106357" y="46581"/>
                  </a:cubicBezTo>
                  <a:cubicBezTo>
                    <a:pt x="106357" y="101263"/>
                    <a:pt x="106357" y="101263"/>
                    <a:pt x="106357" y="101263"/>
                  </a:cubicBezTo>
                  <a:cubicBezTo>
                    <a:pt x="106357" y="111559"/>
                    <a:pt x="108691" y="120000"/>
                    <a:pt x="113147" y="120000"/>
                  </a:cubicBezTo>
                  <a:cubicBezTo>
                    <a:pt x="117598" y="120000"/>
                    <a:pt x="120000" y="111559"/>
                    <a:pt x="120000" y="101263"/>
                  </a:cubicBezTo>
                  <a:cubicBezTo>
                    <a:pt x="120000" y="38989"/>
                    <a:pt x="120000" y="38989"/>
                    <a:pt x="120000" y="38989"/>
                  </a:cubicBezTo>
                  <a:cubicBezTo>
                    <a:pt x="120000" y="16032"/>
                    <a:pt x="112526" y="0"/>
                    <a:pt x="103547" y="0"/>
                  </a:cubicBezTo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96"/>
            <p:cNvSpPr/>
            <p:nvPr/>
          </p:nvSpPr>
          <p:spPr>
            <a:xfrm>
              <a:off x="936914" y="0"/>
              <a:ext cx="30900" cy="30900"/>
            </a:xfrm>
            <a:custGeom>
              <a:rect b="b" l="l" r="r" t="t"/>
              <a:pathLst>
                <a:path extrusionOk="0" h="120000" w="120000">
                  <a:moveTo>
                    <a:pt x="0" y="60361"/>
                  </a:moveTo>
                  <a:cubicBezTo>
                    <a:pt x="0" y="59638"/>
                    <a:pt x="0" y="59638"/>
                    <a:pt x="0" y="59638"/>
                  </a:cubicBezTo>
                  <a:cubicBezTo>
                    <a:pt x="0" y="27305"/>
                    <a:pt x="26588" y="0"/>
                    <a:pt x="60361" y="0"/>
                  </a:cubicBezTo>
                  <a:cubicBezTo>
                    <a:pt x="94133" y="0"/>
                    <a:pt x="120000" y="27305"/>
                    <a:pt x="120000" y="59638"/>
                  </a:cubicBezTo>
                  <a:cubicBezTo>
                    <a:pt x="120000" y="59638"/>
                    <a:pt x="120000" y="59638"/>
                    <a:pt x="120000" y="59638"/>
                  </a:cubicBezTo>
                  <a:cubicBezTo>
                    <a:pt x="120000" y="92694"/>
                    <a:pt x="93411" y="120000"/>
                    <a:pt x="60361" y="120000"/>
                  </a:cubicBezTo>
                  <a:cubicBezTo>
                    <a:pt x="25866" y="120000"/>
                    <a:pt x="0" y="93411"/>
                    <a:pt x="0" y="60361"/>
                  </a:cubicBezTo>
                  <a:moveTo>
                    <a:pt x="108505" y="59638"/>
                  </a:moveTo>
                  <a:cubicBezTo>
                    <a:pt x="108505" y="59638"/>
                    <a:pt x="108505" y="59638"/>
                    <a:pt x="108505" y="59638"/>
                  </a:cubicBezTo>
                  <a:cubicBezTo>
                    <a:pt x="108505" y="33055"/>
                    <a:pt x="87666" y="10777"/>
                    <a:pt x="60361" y="10777"/>
                  </a:cubicBezTo>
                  <a:cubicBezTo>
                    <a:pt x="32333" y="10777"/>
                    <a:pt x="11494" y="33055"/>
                    <a:pt x="11494" y="59638"/>
                  </a:cubicBezTo>
                  <a:cubicBezTo>
                    <a:pt x="11494" y="60361"/>
                    <a:pt x="11494" y="60361"/>
                    <a:pt x="11494" y="60361"/>
                  </a:cubicBezTo>
                  <a:cubicBezTo>
                    <a:pt x="11494" y="86944"/>
                    <a:pt x="32333" y="109222"/>
                    <a:pt x="60361" y="109222"/>
                  </a:cubicBezTo>
                  <a:cubicBezTo>
                    <a:pt x="87666" y="109222"/>
                    <a:pt x="108505" y="86944"/>
                    <a:pt x="108505" y="59638"/>
                  </a:cubicBezTo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96"/>
            <p:cNvSpPr/>
            <p:nvPr/>
          </p:nvSpPr>
          <p:spPr>
            <a:xfrm>
              <a:off x="946548" y="7827"/>
              <a:ext cx="12600" cy="15000"/>
            </a:xfrm>
            <a:custGeom>
              <a:rect b="b" l="l" r="r" t="t"/>
              <a:pathLst>
                <a:path extrusionOk="0" h="120000" w="120000">
                  <a:moveTo>
                    <a:pt x="0" y="13333"/>
                  </a:moveTo>
                  <a:cubicBezTo>
                    <a:pt x="0" y="5927"/>
                    <a:pt x="7166" y="0"/>
                    <a:pt x="16116" y="0"/>
                  </a:cubicBezTo>
                  <a:cubicBezTo>
                    <a:pt x="64477" y="0"/>
                    <a:pt x="64477" y="0"/>
                    <a:pt x="64477" y="0"/>
                  </a:cubicBezTo>
                  <a:cubicBezTo>
                    <a:pt x="84177" y="0"/>
                    <a:pt x="98505" y="4444"/>
                    <a:pt x="107461" y="11850"/>
                  </a:cubicBezTo>
                  <a:cubicBezTo>
                    <a:pt x="116416" y="17777"/>
                    <a:pt x="120000" y="28150"/>
                    <a:pt x="120000" y="38516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57777"/>
                    <a:pt x="109255" y="69627"/>
                    <a:pt x="91344" y="75555"/>
                  </a:cubicBezTo>
                  <a:cubicBezTo>
                    <a:pt x="112833" y="97777"/>
                    <a:pt x="112833" y="97777"/>
                    <a:pt x="112833" y="97777"/>
                  </a:cubicBezTo>
                  <a:cubicBezTo>
                    <a:pt x="116416" y="100738"/>
                    <a:pt x="118211" y="103705"/>
                    <a:pt x="118211" y="108150"/>
                  </a:cubicBezTo>
                  <a:cubicBezTo>
                    <a:pt x="118211" y="115555"/>
                    <a:pt x="111044" y="120000"/>
                    <a:pt x="103883" y="120000"/>
                  </a:cubicBezTo>
                  <a:cubicBezTo>
                    <a:pt x="96716" y="120000"/>
                    <a:pt x="91344" y="117038"/>
                    <a:pt x="87761" y="112594"/>
                  </a:cubicBezTo>
                  <a:cubicBezTo>
                    <a:pt x="57311" y="81483"/>
                    <a:pt x="57311" y="81483"/>
                    <a:pt x="57311" y="81483"/>
                  </a:cubicBezTo>
                  <a:cubicBezTo>
                    <a:pt x="30450" y="81483"/>
                    <a:pt x="30450" y="81483"/>
                    <a:pt x="30450" y="81483"/>
                  </a:cubicBezTo>
                  <a:cubicBezTo>
                    <a:pt x="30450" y="106666"/>
                    <a:pt x="30450" y="106666"/>
                    <a:pt x="30450" y="106666"/>
                  </a:cubicBezTo>
                  <a:cubicBezTo>
                    <a:pt x="30450" y="114072"/>
                    <a:pt x="25072" y="120000"/>
                    <a:pt x="16116" y="120000"/>
                  </a:cubicBezTo>
                  <a:cubicBezTo>
                    <a:pt x="7166" y="120000"/>
                    <a:pt x="0" y="114072"/>
                    <a:pt x="0" y="106666"/>
                  </a:cubicBezTo>
                  <a:lnTo>
                    <a:pt x="0" y="13333"/>
                  </a:lnTo>
                  <a:close/>
                  <a:moveTo>
                    <a:pt x="62688" y="57777"/>
                  </a:moveTo>
                  <a:cubicBezTo>
                    <a:pt x="78805" y="57777"/>
                    <a:pt x="87761" y="50372"/>
                    <a:pt x="87761" y="40000"/>
                  </a:cubicBezTo>
                  <a:cubicBezTo>
                    <a:pt x="87761" y="40000"/>
                    <a:pt x="87761" y="40000"/>
                    <a:pt x="87761" y="40000"/>
                  </a:cubicBezTo>
                  <a:cubicBezTo>
                    <a:pt x="87761" y="29627"/>
                    <a:pt x="78805" y="23705"/>
                    <a:pt x="62688" y="23705"/>
                  </a:cubicBezTo>
                  <a:cubicBezTo>
                    <a:pt x="30450" y="23705"/>
                    <a:pt x="30450" y="23705"/>
                    <a:pt x="30450" y="23705"/>
                  </a:cubicBezTo>
                  <a:cubicBezTo>
                    <a:pt x="30450" y="57777"/>
                    <a:pt x="30450" y="57777"/>
                    <a:pt x="30450" y="57777"/>
                  </a:cubicBezTo>
                  <a:lnTo>
                    <a:pt x="62688" y="57777"/>
                  </a:lnTo>
                  <a:close/>
                </a:path>
              </a:pathLst>
            </a:custGeom>
            <a:solidFill>
              <a:srgbClr val="71707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1" name="Google Shape;2901;p596"/>
          <p:cNvSpPr txBox="1"/>
          <p:nvPr>
            <p:ph idx="12" type="sldNum"/>
          </p:nvPr>
        </p:nvSpPr>
        <p:spPr>
          <a:xfrm>
            <a:off x="8808282" y="4840685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hiKDIlsPrBQ=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014" id="2903" name="Google Shape;2903;p5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68921" y="4852697"/>
            <a:ext cx="730433" cy="17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904" name="Google Shape;2904;p597"/>
          <p:cNvSpPr txBox="1"/>
          <p:nvPr>
            <p:ph idx="12" type="sldNum"/>
          </p:nvPr>
        </p:nvSpPr>
        <p:spPr>
          <a:xfrm>
            <a:off x="52959" y="4859076"/>
            <a:ext cx="231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45625" spcFirstLastPara="1" rIns="45625" wrap="square" tIns="456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906" name="Google Shape;2906;p5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1671" y="4056575"/>
            <a:ext cx="1483373" cy="1090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7" name="Google Shape;2907;p598"/>
          <p:cNvGrpSpPr/>
          <p:nvPr/>
        </p:nvGrpSpPr>
        <p:grpSpPr>
          <a:xfrm>
            <a:off x="470646" y="4837180"/>
            <a:ext cx="822447" cy="127500"/>
            <a:chOff x="0" y="-1"/>
            <a:chExt cx="822447" cy="127500"/>
          </a:xfrm>
        </p:grpSpPr>
        <p:sp>
          <p:nvSpPr>
            <p:cNvPr id="2908" name="Google Shape;2908;p598"/>
            <p:cNvSpPr/>
            <p:nvPr/>
          </p:nvSpPr>
          <p:spPr>
            <a:xfrm>
              <a:off x="316214" y="2491"/>
              <a:ext cx="174300" cy="123300"/>
            </a:xfrm>
            <a:custGeom>
              <a:rect b="b" l="l" r="r" t="t"/>
              <a:pathLst>
                <a:path extrusionOk="0" h="120000" w="120000">
                  <a:moveTo>
                    <a:pt x="25677" y="112233"/>
                  </a:moveTo>
                  <a:cubicBezTo>
                    <a:pt x="988" y="13411"/>
                    <a:pt x="988" y="13411"/>
                    <a:pt x="988" y="13411"/>
                  </a:cubicBezTo>
                  <a:cubicBezTo>
                    <a:pt x="494" y="12000"/>
                    <a:pt x="0" y="9883"/>
                    <a:pt x="0" y="8472"/>
                  </a:cubicBezTo>
                  <a:cubicBezTo>
                    <a:pt x="0" y="4233"/>
                    <a:pt x="2466" y="0"/>
                    <a:pt x="6422" y="0"/>
                  </a:cubicBezTo>
                  <a:cubicBezTo>
                    <a:pt x="9383" y="0"/>
                    <a:pt x="11355" y="2822"/>
                    <a:pt x="12344" y="7766"/>
                  </a:cubicBezTo>
                  <a:cubicBezTo>
                    <a:pt x="33088" y="92472"/>
                    <a:pt x="33088" y="92472"/>
                    <a:pt x="33088" y="92472"/>
                  </a:cubicBezTo>
                  <a:cubicBezTo>
                    <a:pt x="53827" y="7061"/>
                    <a:pt x="53827" y="7061"/>
                    <a:pt x="53827" y="7061"/>
                  </a:cubicBezTo>
                  <a:cubicBezTo>
                    <a:pt x="54816" y="2822"/>
                    <a:pt x="56294" y="0"/>
                    <a:pt x="59755" y="0"/>
                  </a:cubicBezTo>
                  <a:cubicBezTo>
                    <a:pt x="60244" y="0"/>
                    <a:pt x="60244" y="0"/>
                    <a:pt x="60244" y="0"/>
                  </a:cubicBezTo>
                  <a:cubicBezTo>
                    <a:pt x="63705" y="0"/>
                    <a:pt x="65677" y="2822"/>
                    <a:pt x="66666" y="7061"/>
                  </a:cubicBezTo>
                  <a:cubicBezTo>
                    <a:pt x="87405" y="92472"/>
                    <a:pt x="87405" y="92472"/>
                    <a:pt x="87405" y="92472"/>
                  </a:cubicBezTo>
                  <a:cubicBezTo>
                    <a:pt x="108150" y="7061"/>
                    <a:pt x="108150" y="7061"/>
                    <a:pt x="108150" y="7061"/>
                  </a:cubicBezTo>
                  <a:cubicBezTo>
                    <a:pt x="109133" y="3527"/>
                    <a:pt x="110616" y="0"/>
                    <a:pt x="114072" y="0"/>
                  </a:cubicBezTo>
                  <a:cubicBezTo>
                    <a:pt x="117533" y="0"/>
                    <a:pt x="120000" y="4233"/>
                    <a:pt x="120000" y="8472"/>
                  </a:cubicBezTo>
                  <a:cubicBezTo>
                    <a:pt x="120000" y="9883"/>
                    <a:pt x="119505" y="12000"/>
                    <a:pt x="119011" y="13411"/>
                  </a:cubicBezTo>
                  <a:cubicBezTo>
                    <a:pt x="94322" y="112233"/>
                    <a:pt x="94322" y="112233"/>
                    <a:pt x="94322" y="112233"/>
                  </a:cubicBezTo>
                  <a:cubicBezTo>
                    <a:pt x="92838" y="117177"/>
                    <a:pt x="90372" y="120000"/>
                    <a:pt x="87405" y="120000"/>
                  </a:cubicBezTo>
                  <a:cubicBezTo>
                    <a:pt x="86911" y="120000"/>
                    <a:pt x="86911" y="120000"/>
                    <a:pt x="86911" y="120000"/>
                  </a:cubicBezTo>
                  <a:cubicBezTo>
                    <a:pt x="83950" y="120000"/>
                    <a:pt x="81483" y="117177"/>
                    <a:pt x="80494" y="112233"/>
                  </a:cubicBezTo>
                  <a:cubicBezTo>
                    <a:pt x="60244" y="28233"/>
                    <a:pt x="60244" y="28233"/>
                    <a:pt x="60244" y="28233"/>
                  </a:cubicBezTo>
                  <a:cubicBezTo>
                    <a:pt x="39505" y="112233"/>
                    <a:pt x="39505" y="112233"/>
                    <a:pt x="39505" y="112233"/>
                  </a:cubicBezTo>
                  <a:cubicBezTo>
                    <a:pt x="38516" y="117177"/>
                    <a:pt x="36050" y="120000"/>
                    <a:pt x="32594" y="120000"/>
                  </a:cubicBezTo>
                  <a:cubicBezTo>
                    <a:pt x="32594" y="120000"/>
                    <a:pt x="32594" y="120000"/>
                    <a:pt x="32594" y="120000"/>
                  </a:cubicBezTo>
                  <a:cubicBezTo>
                    <a:pt x="29627" y="120000"/>
                    <a:pt x="27161" y="117177"/>
                    <a:pt x="25677" y="112233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98"/>
            <p:cNvSpPr/>
            <p:nvPr/>
          </p:nvSpPr>
          <p:spPr>
            <a:xfrm>
              <a:off x="616158" y="2491"/>
              <a:ext cx="67500" cy="123300"/>
            </a:xfrm>
            <a:custGeom>
              <a:rect b="b" l="l" r="r" t="t"/>
              <a:pathLst>
                <a:path extrusionOk="0" h="120000" w="120000">
                  <a:moveTo>
                    <a:pt x="0" y="9177"/>
                  </a:moveTo>
                  <a:cubicBezTo>
                    <a:pt x="0" y="4233"/>
                    <a:pt x="6383" y="0"/>
                    <a:pt x="15316" y="0"/>
                  </a:cubicBezTo>
                  <a:cubicBezTo>
                    <a:pt x="24255" y="0"/>
                    <a:pt x="30638" y="3527"/>
                    <a:pt x="30638" y="9177"/>
                  </a:cubicBezTo>
                  <a:cubicBezTo>
                    <a:pt x="30638" y="28938"/>
                    <a:pt x="30638" y="28938"/>
                    <a:pt x="30638" y="28938"/>
                  </a:cubicBezTo>
                  <a:cubicBezTo>
                    <a:pt x="47233" y="9177"/>
                    <a:pt x="81700" y="0"/>
                    <a:pt x="104683" y="0"/>
                  </a:cubicBezTo>
                  <a:cubicBezTo>
                    <a:pt x="113616" y="0"/>
                    <a:pt x="120000" y="4233"/>
                    <a:pt x="120000" y="9177"/>
                  </a:cubicBezTo>
                  <a:cubicBezTo>
                    <a:pt x="120000" y="14116"/>
                    <a:pt x="113616" y="16938"/>
                    <a:pt x="105955" y="17644"/>
                  </a:cubicBezTo>
                  <a:cubicBezTo>
                    <a:pt x="65105" y="20472"/>
                    <a:pt x="30638" y="37411"/>
                    <a:pt x="30638" y="71294"/>
                  </a:cubicBezTo>
                  <a:cubicBezTo>
                    <a:pt x="30638" y="110822"/>
                    <a:pt x="30638" y="110822"/>
                    <a:pt x="30638" y="110822"/>
                  </a:cubicBezTo>
                  <a:cubicBezTo>
                    <a:pt x="30638" y="115766"/>
                    <a:pt x="24255" y="120000"/>
                    <a:pt x="15316" y="120000"/>
                  </a:cubicBezTo>
                  <a:cubicBezTo>
                    <a:pt x="6383" y="120000"/>
                    <a:pt x="0" y="115766"/>
                    <a:pt x="0" y="110822"/>
                  </a:cubicBezTo>
                  <a:lnTo>
                    <a:pt x="0" y="9177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98"/>
            <p:cNvSpPr/>
            <p:nvPr/>
          </p:nvSpPr>
          <p:spPr>
            <a:xfrm>
              <a:off x="682073" y="2491"/>
              <a:ext cx="110400" cy="124800"/>
            </a:xfrm>
            <a:custGeom>
              <a:rect b="b" l="l" r="r" t="t"/>
              <a:pathLst>
                <a:path extrusionOk="0" h="120000" w="120000">
                  <a:moveTo>
                    <a:pt x="100522" y="53022"/>
                  </a:moveTo>
                  <a:cubicBezTo>
                    <a:pt x="98961" y="32788"/>
                    <a:pt x="85716" y="14650"/>
                    <a:pt x="60000" y="14650"/>
                  </a:cubicBezTo>
                  <a:cubicBezTo>
                    <a:pt x="38183" y="14650"/>
                    <a:pt x="21816" y="30700"/>
                    <a:pt x="19477" y="53022"/>
                  </a:cubicBezTo>
                  <a:lnTo>
                    <a:pt x="100522" y="53022"/>
                  </a:lnTo>
                  <a:close/>
                  <a:moveTo>
                    <a:pt x="63116" y="120000"/>
                  </a:moveTo>
                  <a:cubicBezTo>
                    <a:pt x="28050" y="120000"/>
                    <a:pt x="0" y="95583"/>
                    <a:pt x="0" y="60000"/>
                  </a:cubicBezTo>
                  <a:cubicBezTo>
                    <a:pt x="0" y="59300"/>
                    <a:pt x="0" y="59300"/>
                    <a:pt x="0" y="59300"/>
                  </a:cubicBezTo>
                  <a:cubicBezTo>
                    <a:pt x="0" y="26511"/>
                    <a:pt x="25716" y="0"/>
                    <a:pt x="60777" y="0"/>
                  </a:cubicBezTo>
                  <a:cubicBezTo>
                    <a:pt x="98183" y="0"/>
                    <a:pt x="120000" y="27905"/>
                    <a:pt x="120000" y="57905"/>
                  </a:cubicBezTo>
                  <a:cubicBezTo>
                    <a:pt x="120000" y="62788"/>
                    <a:pt x="115322" y="66277"/>
                    <a:pt x="110650" y="66277"/>
                  </a:cubicBezTo>
                  <a:cubicBezTo>
                    <a:pt x="19477" y="66277"/>
                    <a:pt x="19477" y="66277"/>
                    <a:pt x="19477" y="66277"/>
                  </a:cubicBezTo>
                  <a:cubicBezTo>
                    <a:pt x="21816" y="90700"/>
                    <a:pt x="41300" y="104650"/>
                    <a:pt x="63894" y="104650"/>
                  </a:cubicBezTo>
                  <a:cubicBezTo>
                    <a:pt x="79477" y="104650"/>
                    <a:pt x="91166" y="99072"/>
                    <a:pt x="100522" y="91394"/>
                  </a:cubicBezTo>
                  <a:cubicBezTo>
                    <a:pt x="102077" y="90700"/>
                    <a:pt x="103638" y="89300"/>
                    <a:pt x="105972" y="89300"/>
                  </a:cubicBezTo>
                  <a:cubicBezTo>
                    <a:pt x="110650" y="89300"/>
                    <a:pt x="113766" y="92788"/>
                    <a:pt x="113766" y="96977"/>
                  </a:cubicBezTo>
                  <a:cubicBezTo>
                    <a:pt x="113766" y="99072"/>
                    <a:pt x="112988" y="101161"/>
                    <a:pt x="110650" y="102555"/>
                  </a:cubicBezTo>
                  <a:cubicBezTo>
                    <a:pt x="98961" y="113022"/>
                    <a:pt x="84933" y="120000"/>
                    <a:pt x="63116" y="12000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98"/>
            <p:cNvSpPr/>
            <p:nvPr/>
          </p:nvSpPr>
          <p:spPr>
            <a:xfrm>
              <a:off x="490375" y="2491"/>
              <a:ext cx="104400" cy="124800"/>
            </a:xfrm>
            <a:custGeom>
              <a:rect b="b" l="l" r="r" t="t"/>
              <a:pathLst>
                <a:path extrusionOk="0" h="120000" w="120000">
                  <a:moveTo>
                    <a:pt x="100272" y="74650"/>
                  </a:moveTo>
                  <a:cubicBezTo>
                    <a:pt x="100272" y="63488"/>
                    <a:pt x="100272" y="63488"/>
                    <a:pt x="100272" y="63488"/>
                  </a:cubicBezTo>
                  <a:cubicBezTo>
                    <a:pt x="90411" y="61394"/>
                    <a:pt x="77261" y="58605"/>
                    <a:pt x="60822" y="58605"/>
                  </a:cubicBezTo>
                  <a:cubicBezTo>
                    <a:pt x="35344" y="58605"/>
                    <a:pt x="20550" y="68372"/>
                    <a:pt x="20550" y="82327"/>
                  </a:cubicBezTo>
                  <a:cubicBezTo>
                    <a:pt x="20550" y="83022"/>
                    <a:pt x="20550" y="83022"/>
                    <a:pt x="20550" y="83022"/>
                  </a:cubicBezTo>
                  <a:cubicBezTo>
                    <a:pt x="20550" y="97672"/>
                    <a:pt x="36988" y="106044"/>
                    <a:pt x="55066" y="106044"/>
                  </a:cubicBezTo>
                  <a:cubicBezTo>
                    <a:pt x="79727" y="106044"/>
                    <a:pt x="100272" y="92788"/>
                    <a:pt x="100272" y="74650"/>
                  </a:cubicBezTo>
                  <a:moveTo>
                    <a:pt x="0" y="83722"/>
                  </a:moveTo>
                  <a:cubicBezTo>
                    <a:pt x="0" y="83022"/>
                    <a:pt x="0" y="83022"/>
                    <a:pt x="0" y="83022"/>
                  </a:cubicBezTo>
                  <a:cubicBezTo>
                    <a:pt x="0" y="59300"/>
                    <a:pt x="23833" y="46044"/>
                    <a:pt x="58355" y="46044"/>
                  </a:cubicBezTo>
                  <a:cubicBezTo>
                    <a:pt x="75616" y="46044"/>
                    <a:pt x="87944" y="48138"/>
                    <a:pt x="100272" y="50927"/>
                  </a:cubicBezTo>
                  <a:cubicBezTo>
                    <a:pt x="100272" y="46744"/>
                    <a:pt x="100272" y="46744"/>
                    <a:pt x="100272" y="46744"/>
                  </a:cubicBezTo>
                  <a:cubicBezTo>
                    <a:pt x="100272" y="25816"/>
                    <a:pt x="85477" y="15350"/>
                    <a:pt x="60000" y="15350"/>
                  </a:cubicBezTo>
                  <a:cubicBezTo>
                    <a:pt x="46027" y="15350"/>
                    <a:pt x="37805" y="16744"/>
                    <a:pt x="27944" y="20927"/>
                  </a:cubicBezTo>
                  <a:cubicBezTo>
                    <a:pt x="27122" y="20927"/>
                    <a:pt x="25477" y="21627"/>
                    <a:pt x="24655" y="21627"/>
                  </a:cubicBezTo>
                  <a:cubicBezTo>
                    <a:pt x="19727" y="21627"/>
                    <a:pt x="15616" y="18138"/>
                    <a:pt x="15616" y="13955"/>
                  </a:cubicBezTo>
                  <a:cubicBezTo>
                    <a:pt x="15616" y="10466"/>
                    <a:pt x="17261" y="8372"/>
                    <a:pt x="21372" y="6977"/>
                  </a:cubicBezTo>
                  <a:cubicBezTo>
                    <a:pt x="34522" y="2094"/>
                    <a:pt x="44383" y="0"/>
                    <a:pt x="61644" y="0"/>
                  </a:cubicBezTo>
                  <a:cubicBezTo>
                    <a:pt x="81372" y="0"/>
                    <a:pt x="96166" y="4183"/>
                    <a:pt x="106027" y="13255"/>
                  </a:cubicBezTo>
                  <a:cubicBezTo>
                    <a:pt x="115066" y="20927"/>
                    <a:pt x="120000" y="32094"/>
                    <a:pt x="120000" y="46744"/>
                  </a:cubicBezTo>
                  <a:cubicBezTo>
                    <a:pt x="120000" y="110233"/>
                    <a:pt x="120000" y="110233"/>
                    <a:pt x="120000" y="110233"/>
                  </a:cubicBezTo>
                  <a:cubicBezTo>
                    <a:pt x="120000" y="115116"/>
                    <a:pt x="115888" y="118605"/>
                    <a:pt x="110138" y="118605"/>
                  </a:cubicBezTo>
                  <a:cubicBezTo>
                    <a:pt x="104383" y="118605"/>
                    <a:pt x="100272" y="115116"/>
                    <a:pt x="100272" y="110927"/>
                  </a:cubicBezTo>
                  <a:cubicBezTo>
                    <a:pt x="100272" y="99766"/>
                    <a:pt x="100272" y="99766"/>
                    <a:pt x="100272" y="99766"/>
                  </a:cubicBezTo>
                  <a:cubicBezTo>
                    <a:pt x="91233" y="110233"/>
                    <a:pt x="74794" y="120000"/>
                    <a:pt x="50961" y="120000"/>
                  </a:cubicBezTo>
                  <a:cubicBezTo>
                    <a:pt x="26300" y="120000"/>
                    <a:pt x="0" y="107444"/>
                    <a:pt x="0" y="8372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98"/>
            <p:cNvSpPr/>
            <p:nvPr/>
          </p:nvSpPr>
          <p:spPr>
            <a:xfrm>
              <a:off x="0" y="-1"/>
              <a:ext cx="309000" cy="127500"/>
            </a:xfrm>
            <a:custGeom>
              <a:rect b="b" l="l" r="r" t="t"/>
              <a:pathLst>
                <a:path extrusionOk="0" h="120000" w="120000">
                  <a:moveTo>
                    <a:pt x="12661" y="9822"/>
                  </a:moveTo>
                  <a:cubicBezTo>
                    <a:pt x="10993" y="1610"/>
                    <a:pt x="7380" y="-2495"/>
                    <a:pt x="3763" y="1610"/>
                  </a:cubicBezTo>
                  <a:cubicBezTo>
                    <a:pt x="425" y="5716"/>
                    <a:pt x="-963" y="14614"/>
                    <a:pt x="705" y="22826"/>
                  </a:cubicBezTo>
                  <a:cubicBezTo>
                    <a:pt x="15165" y="101523"/>
                    <a:pt x="15165" y="101523"/>
                    <a:pt x="15165" y="101523"/>
                  </a:cubicBezTo>
                  <a:cubicBezTo>
                    <a:pt x="17668" y="113155"/>
                    <a:pt x="19891" y="120000"/>
                    <a:pt x="24618" y="120000"/>
                  </a:cubicBezTo>
                  <a:cubicBezTo>
                    <a:pt x="29344" y="120000"/>
                    <a:pt x="31573" y="113155"/>
                    <a:pt x="33796" y="101523"/>
                  </a:cubicBezTo>
                  <a:cubicBezTo>
                    <a:pt x="33796" y="101523"/>
                    <a:pt x="46587" y="33090"/>
                    <a:pt x="46587" y="32404"/>
                  </a:cubicBezTo>
                  <a:cubicBezTo>
                    <a:pt x="46867" y="31724"/>
                    <a:pt x="47142" y="28984"/>
                    <a:pt x="48536" y="28984"/>
                  </a:cubicBezTo>
                  <a:cubicBezTo>
                    <a:pt x="49645" y="29671"/>
                    <a:pt x="50479" y="31724"/>
                    <a:pt x="50479" y="34457"/>
                  </a:cubicBezTo>
                  <a:cubicBezTo>
                    <a:pt x="50479" y="100837"/>
                    <a:pt x="50479" y="100837"/>
                    <a:pt x="50479" y="100837"/>
                  </a:cubicBezTo>
                  <a:cubicBezTo>
                    <a:pt x="50479" y="111102"/>
                    <a:pt x="52703" y="120000"/>
                    <a:pt x="57155" y="120000"/>
                  </a:cubicBezTo>
                  <a:cubicBezTo>
                    <a:pt x="61601" y="120000"/>
                    <a:pt x="64104" y="111102"/>
                    <a:pt x="64104" y="100837"/>
                  </a:cubicBezTo>
                  <a:cubicBezTo>
                    <a:pt x="64104" y="46775"/>
                    <a:pt x="64104" y="46775"/>
                    <a:pt x="64104" y="46775"/>
                  </a:cubicBezTo>
                  <a:cubicBezTo>
                    <a:pt x="64104" y="35829"/>
                    <a:pt x="67168" y="28984"/>
                    <a:pt x="71334" y="28984"/>
                  </a:cubicBezTo>
                  <a:cubicBezTo>
                    <a:pt x="75506" y="28984"/>
                    <a:pt x="78290" y="36510"/>
                    <a:pt x="78290" y="46775"/>
                  </a:cubicBezTo>
                  <a:cubicBezTo>
                    <a:pt x="78290" y="100837"/>
                    <a:pt x="78290" y="100837"/>
                    <a:pt x="78290" y="100837"/>
                  </a:cubicBezTo>
                  <a:cubicBezTo>
                    <a:pt x="78290" y="111102"/>
                    <a:pt x="80793" y="120000"/>
                    <a:pt x="85239" y="120000"/>
                  </a:cubicBezTo>
                  <a:cubicBezTo>
                    <a:pt x="89691" y="120000"/>
                    <a:pt x="91915" y="111102"/>
                    <a:pt x="91915" y="100837"/>
                  </a:cubicBezTo>
                  <a:cubicBezTo>
                    <a:pt x="91915" y="46775"/>
                    <a:pt x="91915" y="46775"/>
                    <a:pt x="91915" y="46775"/>
                  </a:cubicBezTo>
                  <a:cubicBezTo>
                    <a:pt x="91915" y="35829"/>
                    <a:pt x="94972" y="28984"/>
                    <a:pt x="99145" y="28984"/>
                  </a:cubicBezTo>
                  <a:cubicBezTo>
                    <a:pt x="103317" y="28984"/>
                    <a:pt x="106094" y="36510"/>
                    <a:pt x="106094" y="46775"/>
                  </a:cubicBezTo>
                  <a:cubicBezTo>
                    <a:pt x="106094" y="100837"/>
                    <a:pt x="106094" y="100837"/>
                    <a:pt x="106094" y="100837"/>
                  </a:cubicBezTo>
                  <a:cubicBezTo>
                    <a:pt x="106094" y="111102"/>
                    <a:pt x="108598" y="120000"/>
                    <a:pt x="113050" y="120000"/>
                  </a:cubicBezTo>
                  <a:cubicBezTo>
                    <a:pt x="117496" y="120000"/>
                    <a:pt x="120000" y="111102"/>
                    <a:pt x="120000" y="100837"/>
                  </a:cubicBezTo>
                  <a:cubicBezTo>
                    <a:pt x="120000" y="39249"/>
                    <a:pt x="120000" y="39249"/>
                    <a:pt x="120000" y="39249"/>
                  </a:cubicBezTo>
                  <a:cubicBezTo>
                    <a:pt x="120000" y="15981"/>
                    <a:pt x="112490" y="243"/>
                    <a:pt x="103317" y="243"/>
                  </a:cubicBezTo>
                  <a:cubicBezTo>
                    <a:pt x="94418" y="243"/>
                    <a:pt x="88857" y="15294"/>
                    <a:pt x="88857" y="15294"/>
                  </a:cubicBezTo>
                  <a:cubicBezTo>
                    <a:pt x="85794" y="5716"/>
                    <a:pt x="81627" y="243"/>
                    <a:pt x="74672" y="243"/>
                  </a:cubicBezTo>
                  <a:cubicBezTo>
                    <a:pt x="67442" y="243"/>
                    <a:pt x="61047" y="15294"/>
                    <a:pt x="61047" y="15294"/>
                  </a:cubicBezTo>
                  <a:cubicBezTo>
                    <a:pt x="57989" y="5716"/>
                    <a:pt x="52983" y="243"/>
                    <a:pt x="48536" y="243"/>
                  </a:cubicBezTo>
                  <a:cubicBezTo>
                    <a:pt x="42141" y="243"/>
                    <a:pt x="36854" y="7083"/>
                    <a:pt x="33796" y="24879"/>
                  </a:cubicBezTo>
                  <a:cubicBezTo>
                    <a:pt x="24618" y="78941"/>
                    <a:pt x="24618" y="78941"/>
                    <a:pt x="24618" y="78941"/>
                  </a:cubicBezTo>
                  <a:lnTo>
                    <a:pt x="12661" y="982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98"/>
            <p:cNvSpPr/>
            <p:nvPr/>
          </p:nvSpPr>
          <p:spPr>
            <a:xfrm>
              <a:off x="793947" y="2491"/>
              <a:ext cx="28500" cy="30000"/>
            </a:xfrm>
            <a:custGeom>
              <a:rect b="b" l="l" r="r" t="t"/>
              <a:pathLst>
                <a:path extrusionOk="0" h="120000" w="120000">
                  <a:moveTo>
                    <a:pt x="111000" y="58538"/>
                  </a:moveTo>
                  <a:cubicBezTo>
                    <a:pt x="111000" y="58538"/>
                    <a:pt x="111000" y="58538"/>
                    <a:pt x="111000" y="58538"/>
                  </a:cubicBezTo>
                  <a:cubicBezTo>
                    <a:pt x="111000" y="32194"/>
                    <a:pt x="87000" y="11705"/>
                    <a:pt x="60000" y="11705"/>
                  </a:cubicBezTo>
                  <a:cubicBezTo>
                    <a:pt x="33000" y="11705"/>
                    <a:pt x="9000" y="32194"/>
                    <a:pt x="9000" y="58538"/>
                  </a:cubicBezTo>
                  <a:cubicBezTo>
                    <a:pt x="9000" y="61461"/>
                    <a:pt x="9000" y="61461"/>
                    <a:pt x="9000" y="61461"/>
                  </a:cubicBezTo>
                  <a:cubicBezTo>
                    <a:pt x="9000" y="87805"/>
                    <a:pt x="33000" y="108294"/>
                    <a:pt x="60000" y="108294"/>
                  </a:cubicBezTo>
                  <a:cubicBezTo>
                    <a:pt x="87000" y="108294"/>
                    <a:pt x="111000" y="87805"/>
                    <a:pt x="111000" y="58538"/>
                  </a:cubicBezTo>
                  <a:moveTo>
                    <a:pt x="0" y="61461"/>
                  </a:moveTo>
                  <a:cubicBezTo>
                    <a:pt x="0" y="58538"/>
                    <a:pt x="0" y="58538"/>
                    <a:pt x="0" y="58538"/>
                  </a:cubicBezTo>
                  <a:cubicBezTo>
                    <a:pt x="0" y="26338"/>
                    <a:pt x="27000" y="0"/>
                    <a:pt x="60000" y="0"/>
                  </a:cubicBezTo>
                  <a:cubicBezTo>
                    <a:pt x="96000" y="0"/>
                    <a:pt x="120000" y="26338"/>
                    <a:pt x="120000" y="58538"/>
                  </a:cubicBezTo>
                  <a:cubicBezTo>
                    <a:pt x="120000" y="58538"/>
                    <a:pt x="120000" y="58538"/>
                    <a:pt x="120000" y="58538"/>
                  </a:cubicBezTo>
                  <a:cubicBezTo>
                    <a:pt x="120000" y="93661"/>
                    <a:pt x="93000" y="120000"/>
                    <a:pt x="60000" y="120000"/>
                  </a:cubicBezTo>
                  <a:cubicBezTo>
                    <a:pt x="24000" y="120000"/>
                    <a:pt x="0" y="93661"/>
                    <a:pt x="0" y="6146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98"/>
            <p:cNvSpPr/>
            <p:nvPr/>
          </p:nvSpPr>
          <p:spPr>
            <a:xfrm>
              <a:off x="802413" y="9748"/>
              <a:ext cx="12000" cy="14400"/>
            </a:xfrm>
            <a:custGeom>
              <a:rect b="b" l="l" r="r" t="t"/>
              <a:pathLst>
                <a:path extrusionOk="0" h="120000" w="120000">
                  <a:moveTo>
                    <a:pt x="63527" y="60000"/>
                  </a:moveTo>
                  <a:cubicBezTo>
                    <a:pt x="77644" y="60000"/>
                    <a:pt x="84705" y="54000"/>
                    <a:pt x="84705" y="42000"/>
                  </a:cubicBezTo>
                  <a:cubicBezTo>
                    <a:pt x="84705" y="42000"/>
                    <a:pt x="84705" y="42000"/>
                    <a:pt x="84705" y="42000"/>
                  </a:cubicBezTo>
                  <a:cubicBezTo>
                    <a:pt x="84705" y="30000"/>
                    <a:pt x="77644" y="24000"/>
                    <a:pt x="63527" y="24000"/>
                  </a:cubicBezTo>
                  <a:cubicBezTo>
                    <a:pt x="35294" y="24000"/>
                    <a:pt x="35294" y="24000"/>
                    <a:pt x="35294" y="24000"/>
                  </a:cubicBezTo>
                  <a:cubicBezTo>
                    <a:pt x="35294" y="60000"/>
                    <a:pt x="35294" y="60000"/>
                    <a:pt x="35294" y="60000"/>
                  </a:cubicBezTo>
                  <a:lnTo>
                    <a:pt x="63527" y="60000"/>
                  </a:lnTo>
                  <a:close/>
                  <a:moveTo>
                    <a:pt x="0" y="12000"/>
                  </a:moveTo>
                  <a:cubicBezTo>
                    <a:pt x="0" y="6000"/>
                    <a:pt x="7061" y="0"/>
                    <a:pt x="14116" y="0"/>
                  </a:cubicBezTo>
                  <a:cubicBezTo>
                    <a:pt x="63527" y="0"/>
                    <a:pt x="63527" y="0"/>
                    <a:pt x="63527" y="0"/>
                  </a:cubicBezTo>
                  <a:cubicBezTo>
                    <a:pt x="84705" y="0"/>
                    <a:pt x="98822" y="6000"/>
                    <a:pt x="105883" y="12000"/>
                  </a:cubicBezTo>
                  <a:cubicBezTo>
                    <a:pt x="112938" y="18000"/>
                    <a:pt x="120000" y="30000"/>
                    <a:pt x="120000" y="42000"/>
                  </a:cubicBezTo>
                  <a:cubicBezTo>
                    <a:pt x="120000" y="42000"/>
                    <a:pt x="120000" y="42000"/>
                    <a:pt x="120000" y="42000"/>
                  </a:cubicBezTo>
                  <a:cubicBezTo>
                    <a:pt x="120000" y="60000"/>
                    <a:pt x="105883" y="72000"/>
                    <a:pt x="91766" y="78000"/>
                  </a:cubicBezTo>
                  <a:cubicBezTo>
                    <a:pt x="112938" y="102000"/>
                    <a:pt x="112938" y="102000"/>
                    <a:pt x="112938" y="102000"/>
                  </a:cubicBezTo>
                  <a:cubicBezTo>
                    <a:pt x="112938" y="102000"/>
                    <a:pt x="112938" y="108000"/>
                    <a:pt x="112938" y="108000"/>
                  </a:cubicBezTo>
                  <a:cubicBezTo>
                    <a:pt x="112938" y="114000"/>
                    <a:pt x="105883" y="120000"/>
                    <a:pt x="98822" y="120000"/>
                  </a:cubicBezTo>
                  <a:cubicBezTo>
                    <a:pt x="91766" y="120000"/>
                    <a:pt x="91766" y="120000"/>
                    <a:pt x="84705" y="114000"/>
                  </a:cubicBezTo>
                  <a:cubicBezTo>
                    <a:pt x="56472" y="84000"/>
                    <a:pt x="56472" y="84000"/>
                    <a:pt x="56472" y="84000"/>
                  </a:cubicBezTo>
                  <a:cubicBezTo>
                    <a:pt x="35294" y="84000"/>
                    <a:pt x="35294" y="84000"/>
                    <a:pt x="35294" y="84000"/>
                  </a:cubicBezTo>
                  <a:cubicBezTo>
                    <a:pt x="35294" y="108000"/>
                    <a:pt x="35294" y="108000"/>
                    <a:pt x="35294" y="108000"/>
                  </a:cubicBezTo>
                  <a:cubicBezTo>
                    <a:pt x="35294" y="114000"/>
                    <a:pt x="28233" y="120000"/>
                    <a:pt x="14116" y="120000"/>
                  </a:cubicBezTo>
                  <a:cubicBezTo>
                    <a:pt x="7061" y="120000"/>
                    <a:pt x="0" y="114000"/>
                    <a:pt x="0" y="108000"/>
                  </a:cubicBezTo>
                  <a:lnTo>
                    <a:pt x="0" y="12000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7074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5" name="Google Shape;2915;p598"/>
          <p:cNvSpPr txBox="1"/>
          <p:nvPr>
            <p:ph type="title"/>
          </p:nvPr>
        </p:nvSpPr>
        <p:spPr>
          <a:xfrm>
            <a:off x="461843" y="247650"/>
            <a:ext cx="8227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C2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87C2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6" name="Google Shape;2916;p598"/>
          <p:cNvSpPr txBox="1"/>
          <p:nvPr>
            <p:ph idx="1" type="body"/>
          </p:nvPr>
        </p:nvSpPr>
        <p:spPr>
          <a:xfrm>
            <a:off x="461843" y="1028700"/>
            <a:ext cx="39309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861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AAA9AC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AAA9AC"/>
              </a:buClr>
              <a:buSzPts val="1260"/>
              <a:buFont typeface="Arial"/>
              <a:buChar char="–"/>
              <a:defRPr b="0" i="0" sz="14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AAA9AC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AAA9AC"/>
              </a:buClr>
              <a:buSzPts val="1260"/>
              <a:buFont typeface="Arial"/>
              <a:buChar char="–"/>
              <a:defRPr b="0" i="0" sz="14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861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AAA9AC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7" name="Google Shape;2917;p598"/>
          <p:cNvSpPr txBox="1"/>
          <p:nvPr>
            <p:ph idx="12" type="sldNum"/>
          </p:nvPr>
        </p:nvSpPr>
        <p:spPr>
          <a:xfrm>
            <a:off x="8808282" y="4840685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600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23" name="Google Shape;2923;p600"/>
          <p:cNvSpPr txBox="1"/>
          <p:nvPr>
            <p:ph idx="1" type="body"/>
          </p:nvPr>
        </p:nvSpPr>
        <p:spPr>
          <a:xfrm>
            <a:off x="457200" y="1519381"/>
            <a:ext cx="8229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924" name="Google Shape;2924;p600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Basic with Rule">
  <p:cSld name="Temp Basic with Rule">
    <p:bg>
      <p:bgPr>
        <a:solidFill>
          <a:srgbClr val="17232A"/>
        </a:solidFill>
      </p:bgPr>
    </p:bg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01"/>
          <p:cNvSpPr txBox="1"/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27" name="Google Shape;2927;p601"/>
          <p:cNvSpPr txBox="1"/>
          <p:nvPr>
            <p:ph idx="1" type="body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28" name="Google Shape;2928;p60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9" name="Google Shape;2929;p601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 b="0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Logo_white.png" id="2930" name="Google Shape;2930;p6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1" name="Google Shape;2931;p601"/>
          <p:cNvCxnSpPr/>
          <p:nvPr/>
        </p:nvCxnSpPr>
        <p:spPr>
          <a:xfrm>
            <a:off x="0" y="88593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bar only">
  <p:cSld name="Footer bar only">
    <p:bg>
      <p:bgPr>
        <a:solidFill>
          <a:schemeClr val="lt1"/>
        </a:solidFill>
      </p:bgPr>
    </p:bg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– Diagram Box">
  <p:cSld name="Title Slide_4"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6" name="Google Shape;6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">
    <p:bg>
      <p:bgPr>
        <a:solidFill>
          <a:srgbClr val="00253E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86" id="378" name="Google Shape;378;p62"/>
          <p:cNvPicPr preferRelativeResize="0"/>
          <p:nvPr/>
        </p:nvPicPr>
        <p:blipFill rotWithShape="1">
          <a:blip r:embed="rId2">
            <a:alphaModFix/>
          </a:blip>
          <a:srcRect b="6377" l="10376" r="10597" t="14301"/>
          <a:stretch/>
        </p:blipFill>
        <p:spPr>
          <a:xfrm>
            <a:off x="0" y="4793222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62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circles">
  <p:cSld name="Title Only, no circles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603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background">
  <p:cSld name="black background"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6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p60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604"/>
          <p:cNvSpPr txBox="1"/>
          <p:nvPr/>
        </p:nvSpPr>
        <p:spPr>
          <a:xfrm flipH="1">
            <a:off x="8553449" y="5021262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604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pic>
        <p:nvPicPr>
          <p:cNvPr id="2940" name="Google Shape;2940;p6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2263" y="4713287"/>
            <a:ext cx="9573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605"/>
          <p:cNvSpPr/>
          <p:nvPr/>
        </p:nvSpPr>
        <p:spPr>
          <a:xfrm>
            <a:off x="-89647" y="-27990"/>
            <a:ext cx="9258900" cy="5220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D6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PivLogo_White.png" id="2943" name="Google Shape;2943;p6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984" y="366152"/>
            <a:ext cx="1364100" cy="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p605"/>
          <p:cNvSpPr txBox="1"/>
          <p:nvPr>
            <p:ph type="ctrTitle"/>
          </p:nvPr>
        </p:nvSpPr>
        <p:spPr>
          <a:xfrm>
            <a:off x="1134021" y="2005054"/>
            <a:ext cx="65307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5" name="Google Shape;2945;p605"/>
          <p:cNvSpPr txBox="1"/>
          <p:nvPr>
            <p:ph idx="1" type="subTitle"/>
          </p:nvPr>
        </p:nvSpPr>
        <p:spPr>
          <a:xfrm>
            <a:off x="1134021" y="1586264"/>
            <a:ext cx="6111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B8B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46" name="Google Shape;2946;p605"/>
          <p:cNvSpPr txBox="1"/>
          <p:nvPr>
            <p:ph idx="2" type="body"/>
          </p:nvPr>
        </p:nvSpPr>
        <p:spPr>
          <a:xfrm>
            <a:off x="1134021" y="3315823"/>
            <a:ext cx="7881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6"/>
          <p:cNvSpPr/>
          <p:nvPr/>
        </p:nvSpPr>
        <p:spPr>
          <a:xfrm>
            <a:off x="-89647" y="-27990"/>
            <a:ext cx="9258900" cy="5220300"/>
          </a:xfrm>
          <a:prstGeom prst="rect">
            <a:avLst/>
          </a:prstGeom>
          <a:solidFill>
            <a:srgbClr val="1B2831"/>
          </a:solidFill>
          <a:ln cap="flat" cmpd="sng" w="25400">
            <a:solidFill>
              <a:srgbClr val="0D6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PivLogo_White.png" id="2949" name="Google Shape;2949;p6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984" y="366152"/>
            <a:ext cx="1364100" cy="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606"/>
          <p:cNvSpPr txBox="1"/>
          <p:nvPr>
            <p:ph type="ctrTitle"/>
          </p:nvPr>
        </p:nvSpPr>
        <p:spPr>
          <a:xfrm>
            <a:off x="1134021" y="2005054"/>
            <a:ext cx="65307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51" name="Google Shape;2951;p606"/>
          <p:cNvSpPr txBox="1"/>
          <p:nvPr>
            <p:ph idx="1" type="subTitle"/>
          </p:nvPr>
        </p:nvSpPr>
        <p:spPr>
          <a:xfrm>
            <a:off x="1134021" y="1586264"/>
            <a:ext cx="6111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43E5D5"/>
              </a:buClr>
              <a:buSzPts val="2800"/>
              <a:buFont typeface="Arial"/>
              <a:buNone/>
              <a:defRPr b="0" i="0" sz="1600" u="none" cap="none" strike="noStrik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B8B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52" name="Google Shape;2952;p606"/>
          <p:cNvSpPr txBox="1"/>
          <p:nvPr>
            <p:ph idx="2" type="body"/>
          </p:nvPr>
        </p:nvSpPr>
        <p:spPr>
          <a:xfrm>
            <a:off x="1134021" y="3315823"/>
            <a:ext cx="7881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607"/>
          <p:cNvSpPr/>
          <p:nvPr/>
        </p:nvSpPr>
        <p:spPr>
          <a:xfrm>
            <a:off x="0" y="0"/>
            <a:ext cx="10167600" cy="51435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5" name="Google Shape;2955;p607"/>
          <p:cNvSpPr txBox="1"/>
          <p:nvPr>
            <p:ph type="title"/>
          </p:nvPr>
        </p:nvSpPr>
        <p:spPr>
          <a:xfrm>
            <a:off x="1195325" y="1916328"/>
            <a:ext cx="6947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3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PivLogo_White.png" id="2956" name="Google Shape;2956;p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984" y="366152"/>
            <a:ext cx="1364100" cy="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7" name="Google Shape;2957;p607"/>
          <p:cNvSpPr txBox="1"/>
          <p:nvPr>
            <p:ph idx="1" type="body"/>
          </p:nvPr>
        </p:nvSpPr>
        <p:spPr>
          <a:xfrm>
            <a:off x="1195325" y="2502217"/>
            <a:ext cx="5828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58" name="Google Shape;2958;p607"/>
          <p:cNvSpPr txBox="1"/>
          <p:nvPr>
            <p:ph idx="2" type="body"/>
          </p:nvPr>
        </p:nvSpPr>
        <p:spPr>
          <a:xfrm>
            <a:off x="1195325" y="4442307"/>
            <a:ext cx="7881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608"/>
          <p:cNvSpPr/>
          <p:nvPr/>
        </p:nvSpPr>
        <p:spPr>
          <a:xfrm>
            <a:off x="0" y="0"/>
            <a:ext cx="10167600" cy="51435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61" name="Google Shape;2961;p60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62" name="Google Shape;2962;p608"/>
          <p:cNvSpPr txBox="1"/>
          <p:nvPr>
            <p:ph type="title"/>
          </p:nvPr>
        </p:nvSpPr>
        <p:spPr>
          <a:xfrm>
            <a:off x="1117709" y="407953"/>
            <a:ext cx="6947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b="1" i="0" sz="3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63" name="Google Shape;2963;p608"/>
          <p:cNvSpPr txBox="1"/>
          <p:nvPr>
            <p:ph idx="1" type="body"/>
          </p:nvPr>
        </p:nvSpPr>
        <p:spPr>
          <a:xfrm>
            <a:off x="1117709" y="998561"/>
            <a:ext cx="5828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9"/>
          <p:cNvSpPr/>
          <p:nvPr/>
        </p:nvSpPr>
        <p:spPr>
          <a:xfrm>
            <a:off x="0" y="0"/>
            <a:ext cx="10167600" cy="51435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121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66" name="Google Shape;2966;p609"/>
          <p:cNvSpPr/>
          <p:nvPr>
            <p:ph idx="2" type="pic"/>
          </p:nvPr>
        </p:nvSpPr>
        <p:spPr>
          <a:xfrm>
            <a:off x="0" y="1756833"/>
            <a:ext cx="914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67" name="Google Shape;2967;p609"/>
          <p:cNvSpPr txBox="1"/>
          <p:nvPr>
            <p:ph type="title"/>
          </p:nvPr>
        </p:nvSpPr>
        <p:spPr>
          <a:xfrm>
            <a:off x="1117709" y="407953"/>
            <a:ext cx="6947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b="1" i="0" sz="3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68" name="Google Shape;2968;p609"/>
          <p:cNvSpPr txBox="1"/>
          <p:nvPr>
            <p:ph idx="1" type="body"/>
          </p:nvPr>
        </p:nvSpPr>
        <p:spPr>
          <a:xfrm>
            <a:off x="1677241" y="998561"/>
            <a:ext cx="5828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610"/>
          <p:cNvSpPr txBox="1"/>
          <p:nvPr>
            <p:ph type="title"/>
          </p:nvPr>
        </p:nvSpPr>
        <p:spPr>
          <a:xfrm>
            <a:off x="457199" y="87914"/>
            <a:ext cx="666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71" name="Google Shape;2971;p610"/>
          <p:cNvSpPr txBox="1"/>
          <p:nvPr>
            <p:ph idx="1" type="body"/>
          </p:nvPr>
        </p:nvSpPr>
        <p:spPr>
          <a:xfrm>
            <a:off x="457200" y="1519381"/>
            <a:ext cx="8229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972" name="Google Shape;2972;p610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611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75" name="Google Shape;2975;p611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76" name="Google Shape;2976;p611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977" name="Google Shape;2977;p611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612"/>
          <p:cNvSpPr/>
          <p:nvPr/>
        </p:nvSpPr>
        <p:spPr>
          <a:xfrm>
            <a:off x="-7471" y="-52294"/>
            <a:ext cx="9218700" cy="5210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0" name="Google Shape;2980;p612"/>
          <p:cNvSpPr/>
          <p:nvPr/>
        </p:nvSpPr>
        <p:spPr>
          <a:xfrm>
            <a:off x="4495799" y="948765"/>
            <a:ext cx="4722900" cy="425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1" name="Google Shape;2981;p612"/>
          <p:cNvSpPr txBox="1"/>
          <p:nvPr>
            <p:ph type="title"/>
          </p:nvPr>
        </p:nvSpPr>
        <p:spPr>
          <a:xfrm>
            <a:off x="231588" y="318403"/>
            <a:ext cx="8538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2" name="Google Shape;2982;p612"/>
          <p:cNvSpPr txBox="1"/>
          <p:nvPr>
            <p:ph idx="1" type="body"/>
          </p:nvPr>
        </p:nvSpPr>
        <p:spPr>
          <a:xfrm>
            <a:off x="4728882" y="1192686"/>
            <a:ext cx="39579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83" name="Google Shape;2983;p612"/>
          <p:cNvSpPr/>
          <p:nvPr>
            <p:ph idx="2" type="pic"/>
          </p:nvPr>
        </p:nvSpPr>
        <p:spPr>
          <a:xfrm>
            <a:off x="0" y="956796"/>
            <a:ext cx="44958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3"/>
          <p:cNvSpPr txBox="1"/>
          <p:nvPr>
            <p:ph type="title"/>
          </p:nvPr>
        </p:nvSpPr>
        <p:spPr>
          <a:xfrm>
            <a:off x="668800" y="925122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192" id="384" name="Google Shape;38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3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613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86" name="Google Shape;2986;p613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None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87" name="Google Shape;2987;p613"/>
          <p:cNvSpPr txBox="1"/>
          <p:nvPr>
            <p:ph idx="2" type="body"/>
          </p:nvPr>
        </p:nvSpPr>
        <p:spPr>
          <a:xfrm>
            <a:off x="4662394" y="3832344"/>
            <a:ext cx="40704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b="0" i="1" sz="1100" u="none" cap="none" strike="noStrike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11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21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05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05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88" name="Google Shape;2988;p613"/>
          <p:cNvSpPr/>
          <p:nvPr>
            <p:ph idx="3" type="pic"/>
          </p:nvPr>
        </p:nvSpPr>
        <p:spPr>
          <a:xfrm>
            <a:off x="4662488" y="1200150"/>
            <a:ext cx="4070400" cy="2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989" name="Google Shape;2989;p613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614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92" name="Google Shape;2992;p614"/>
          <p:cNvSpPr txBox="1"/>
          <p:nvPr>
            <p:ph idx="1" type="body"/>
          </p:nvPr>
        </p:nvSpPr>
        <p:spPr>
          <a:xfrm>
            <a:off x="457200" y="1151335"/>
            <a:ext cx="40401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93" name="Google Shape;2993;p614"/>
          <p:cNvSpPr txBox="1"/>
          <p:nvPr>
            <p:ph idx="2" type="body"/>
          </p:nvPr>
        </p:nvSpPr>
        <p:spPr>
          <a:xfrm>
            <a:off x="457200" y="2016580"/>
            <a:ext cx="40401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94" name="Google Shape;2994;p614"/>
          <p:cNvSpPr txBox="1"/>
          <p:nvPr>
            <p:ph idx="3" type="body"/>
          </p:nvPr>
        </p:nvSpPr>
        <p:spPr>
          <a:xfrm>
            <a:off x="4645026" y="1151335"/>
            <a:ext cx="4041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95" name="Google Shape;2995;p614"/>
          <p:cNvSpPr txBox="1"/>
          <p:nvPr>
            <p:ph idx="4" type="body"/>
          </p:nvPr>
        </p:nvSpPr>
        <p:spPr>
          <a:xfrm>
            <a:off x="4645026" y="2016580"/>
            <a:ext cx="40419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996" name="Google Shape;2996;p614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6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9" name="Google Shape;2999;p615"/>
          <p:cNvSpPr txBox="1"/>
          <p:nvPr>
            <p:ph type="title"/>
          </p:nvPr>
        </p:nvSpPr>
        <p:spPr>
          <a:xfrm>
            <a:off x="0" y="373780"/>
            <a:ext cx="9144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1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0" name="Google Shape;3000;p615"/>
          <p:cNvSpPr txBox="1"/>
          <p:nvPr>
            <p:ph idx="1" type="body"/>
          </p:nvPr>
        </p:nvSpPr>
        <p:spPr>
          <a:xfrm>
            <a:off x="1042147" y="1770529"/>
            <a:ext cx="70596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ctr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ctr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ctr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ctr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descr="Pattern1.png" id="3001" name="Google Shape;3001;p6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616"/>
          <p:cNvSpPr/>
          <p:nvPr/>
        </p:nvSpPr>
        <p:spPr>
          <a:xfrm>
            <a:off x="-67234" y="-126999"/>
            <a:ext cx="9226200" cy="5285400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4" name="Google Shape;3004;p616"/>
          <p:cNvSpPr txBox="1"/>
          <p:nvPr>
            <p:ph type="title"/>
          </p:nvPr>
        </p:nvSpPr>
        <p:spPr>
          <a:xfrm>
            <a:off x="239056" y="465167"/>
            <a:ext cx="8516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5" name="Google Shape;3005;p616"/>
          <p:cNvSpPr/>
          <p:nvPr>
            <p:ph idx="2" type="pic"/>
          </p:nvPr>
        </p:nvSpPr>
        <p:spPr>
          <a:xfrm>
            <a:off x="-82176" y="1105647"/>
            <a:ext cx="92262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06" name="Google Shape;3006;p616"/>
          <p:cNvSpPr txBox="1"/>
          <p:nvPr>
            <p:ph idx="1" type="body"/>
          </p:nvPr>
        </p:nvSpPr>
        <p:spPr>
          <a:xfrm>
            <a:off x="239056" y="157381"/>
            <a:ext cx="85164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617"/>
          <p:cNvSpPr/>
          <p:nvPr/>
        </p:nvSpPr>
        <p:spPr>
          <a:xfrm>
            <a:off x="366059" y="1822334"/>
            <a:ext cx="2039400" cy="277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9" name="Google Shape;3009;p617"/>
          <p:cNvSpPr/>
          <p:nvPr/>
        </p:nvSpPr>
        <p:spPr>
          <a:xfrm>
            <a:off x="2488201" y="1822334"/>
            <a:ext cx="2039400" cy="277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0" name="Google Shape;3010;p617"/>
          <p:cNvSpPr/>
          <p:nvPr/>
        </p:nvSpPr>
        <p:spPr>
          <a:xfrm>
            <a:off x="4610343" y="1822334"/>
            <a:ext cx="2039400" cy="277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1" name="Google Shape;3011;p617"/>
          <p:cNvSpPr/>
          <p:nvPr/>
        </p:nvSpPr>
        <p:spPr>
          <a:xfrm>
            <a:off x="6732485" y="1822334"/>
            <a:ext cx="2039400" cy="277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2" name="Google Shape;3012;p617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13" name="Google Shape;3013;p617"/>
          <p:cNvSpPr txBox="1"/>
          <p:nvPr>
            <p:ph idx="1" type="body"/>
          </p:nvPr>
        </p:nvSpPr>
        <p:spPr>
          <a:xfrm>
            <a:off x="457200" y="1233421"/>
            <a:ext cx="1948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rgbClr val="006FD6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006F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4" name="Google Shape;3014;p617"/>
          <p:cNvSpPr txBox="1"/>
          <p:nvPr>
            <p:ph idx="2" type="body"/>
          </p:nvPr>
        </p:nvSpPr>
        <p:spPr>
          <a:xfrm>
            <a:off x="457200" y="1904515"/>
            <a:ext cx="19482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5" name="Google Shape;3015;p617"/>
          <p:cNvSpPr txBox="1"/>
          <p:nvPr>
            <p:ph idx="3" type="body"/>
          </p:nvPr>
        </p:nvSpPr>
        <p:spPr>
          <a:xfrm>
            <a:off x="2548961" y="1233421"/>
            <a:ext cx="1948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rgbClr val="1863AF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1863A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6" name="Google Shape;3016;p617"/>
          <p:cNvSpPr txBox="1"/>
          <p:nvPr>
            <p:ph idx="4" type="body"/>
          </p:nvPr>
        </p:nvSpPr>
        <p:spPr>
          <a:xfrm>
            <a:off x="2548961" y="1904515"/>
            <a:ext cx="19482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7" name="Google Shape;3017;p617"/>
          <p:cNvSpPr txBox="1"/>
          <p:nvPr>
            <p:ph idx="5" type="body"/>
          </p:nvPr>
        </p:nvSpPr>
        <p:spPr>
          <a:xfrm>
            <a:off x="4655665" y="1233421"/>
            <a:ext cx="1948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rgbClr val="1863AF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1863A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8" name="Google Shape;3018;p617"/>
          <p:cNvSpPr txBox="1"/>
          <p:nvPr>
            <p:ph idx="6" type="body"/>
          </p:nvPr>
        </p:nvSpPr>
        <p:spPr>
          <a:xfrm>
            <a:off x="4655665" y="1904515"/>
            <a:ext cx="19482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19" name="Google Shape;3019;p617"/>
          <p:cNvSpPr txBox="1"/>
          <p:nvPr>
            <p:ph idx="7" type="body"/>
          </p:nvPr>
        </p:nvSpPr>
        <p:spPr>
          <a:xfrm>
            <a:off x="6732485" y="1233421"/>
            <a:ext cx="1948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rgbClr val="1863AF"/>
              </a:buClr>
              <a:buSzPts val="2800"/>
              <a:buFont typeface="Arial"/>
              <a:buNone/>
              <a:defRPr b="1" i="0" sz="2400" u="none" cap="none" strike="noStrike">
                <a:solidFill>
                  <a:srgbClr val="1863A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1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1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1" i="0" sz="16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20" name="Google Shape;3020;p617"/>
          <p:cNvSpPr txBox="1"/>
          <p:nvPr>
            <p:ph idx="8" type="body"/>
          </p:nvPr>
        </p:nvSpPr>
        <p:spPr>
          <a:xfrm>
            <a:off x="6732485" y="1904515"/>
            <a:ext cx="1948200" cy="2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3021" name="Google Shape;3021;p617"/>
          <p:cNvCxnSpPr/>
          <p:nvPr/>
        </p:nvCxnSpPr>
        <p:spPr>
          <a:xfrm>
            <a:off x="0" y="9526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618"/>
          <p:cNvSpPr/>
          <p:nvPr/>
        </p:nvSpPr>
        <p:spPr>
          <a:xfrm>
            <a:off x="4669118" y="-126999"/>
            <a:ext cx="4736400" cy="528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4" name="Google Shape;3024;p618"/>
          <p:cNvSpPr/>
          <p:nvPr/>
        </p:nvSpPr>
        <p:spPr>
          <a:xfrm>
            <a:off x="-67233" y="-126999"/>
            <a:ext cx="4736400" cy="5285400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5" name="Google Shape;3025;p618"/>
          <p:cNvSpPr txBox="1"/>
          <p:nvPr>
            <p:ph type="title"/>
          </p:nvPr>
        </p:nvSpPr>
        <p:spPr>
          <a:xfrm>
            <a:off x="239057" y="483683"/>
            <a:ext cx="4430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26" name="Google Shape;3026;p618"/>
          <p:cNvSpPr/>
          <p:nvPr>
            <p:ph idx="2" type="pic"/>
          </p:nvPr>
        </p:nvSpPr>
        <p:spPr>
          <a:xfrm>
            <a:off x="4669118" y="1"/>
            <a:ext cx="4474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27" name="Google Shape;3027;p618"/>
          <p:cNvSpPr txBox="1"/>
          <p:nvPr>
            <p:ph idx="1" type="body"/>
          </p:nvPr>
        </p:nvSpPr>
        <p:spPr>
          <a:xfrm>
            <a:off x="239057" y="224620"/>
            <a:ext cx="44301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None/>
              <a:defRPr b="0" i="0" sz="12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None/>
              <a:defRPr b="0" i="0" sz="1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28" name="Google Shape;3028;p618"/>
          <p:cNvSpPr txBox="1"/>
          <p:nvPr>
            <p:ph idx="3" type="body"/>
          </p:nvPr>
        </p:nvSpPr>
        <p:spPr>
          <a:xfrm>
            <a:off x="239057" y="1225718"/>
            <a:ext cx="4430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619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31" name="Google Shape;3031;p619"/>
          <p:cNvSpPr/>
          <p:nvPr/>
        </p:nvSpPr>
        <p:spPr>
          <a:xfrm>
            <a:off x="-163871" y="-65548"/>
            <a:ext cx="9447300" cy="52848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2" name="Google Shape;3032;p619"/>
          <p:cNvSpPr txBox="1"/>
          <p:nvPr/>
        </p:nvSpPr>
        <p:spPr>
          <a:xfrm>
            <a:off x="1701800" y="3094038"/>
            <a:ext cx="5689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 NEW PLATFORM </a:t>
            </a:r>
            <a:r>
              <a:rPr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  <a:endParaRPr/>
          </a:p>
        </p:txBody>
      </p:sp>
      <p:pic>
        <p:nvPicPr>
          <p:cNvPr descr="Pivotal_Logo_white.png" id="3033" name="Google Shape;3033;p619"/>
          <p:cNvPicPr preferRelativeResize="0"/>
          <p:nvPr/>
        </p:nvPicPr>
        <p:blipFill rotWithShape="1">
          <a:blip r:embed="rId2">
            <a:alphaModFix/>
          </a:blip>
          <a:srcRect b="0" l="0" r="5544" t="0"/>
          <a:stretch/>
        </p:blipFill>
        <p:spPr>
          <a:xfrm>
            <a:off x="1973263" y="1658938"/>
            <a:ext cx="5189400" cy="1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Basic without Rule">
  <p:cSld name="Temp Basic without Rule">
    <p:bg>
      <p:bgPr>
        <a:solidFill>
          <a:srgbClr val="17232A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62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7" name="Google Shape;3037;p621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</a:t>
            </a: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All rights reserved.</a:t>
            </a:r>
            <a:endParaRPr sz="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Logo_white.png" id="3038" name="Google Shape;3038;p6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621"/>
          <p:cNvSpPr txBox="1"/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0" name="Google Shape;3040;p621"/>
          <p:cNvSpPr txBox="1"/>
          <p:nvPr>
            <p:ph idx="1" type="body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622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3" name="Google Shape;3043;p622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▪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—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5" id="387" name="Google Shape;38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4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64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">
  <p:cSld name="Divider_1">
    <p:bg>
      <p:bgPr>
        <a:solidFill>
          <a:schemeClr val="lt2"/>
        </a:solidFill>
      </p:bgPr>
    </p:bg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624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3047" name="Google Shape;3047;p6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48" name="Google Shape;3048;p62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2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2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2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2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2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2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2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56" name="Google Shape;3056;p624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7" name="Google Shape;3057;p62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– Blank">
  <p:cSld name="Blank"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– Diagram Box">
  <p:cSld name="Title Slide_4">
    <p:bg>
      <p:bgPr>
        <a:solidFill>
          <a:srgbClr val="F3F3F3"/>
        </a:solidFill>
      </p:bgPr>
    </p:bg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62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61" name="Google Shape;3061;p62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62" name="Google Shape;3062;p62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2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2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2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2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2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2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2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0" name="Google Shape;3070;p626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1" name="Google Shape;3071;p62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626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626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4" name="Google Shape;3074;p62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– Design Grid">
  <p:cSld name="Title Slide_3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Google Shape;3076;p6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77" name="Google Shape;3077;p62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78" name="Google Shape;3078;p6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79" name="Google Shape;3079;p62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2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2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2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2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2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2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2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– Night Mode">
  <p:cSld name="Title Slide_2">
    <p:bg>
      <p:bgPr>
        <a:solidFill>
          <a:schemeClr val="dk1"/>
        </a:solidFill>
      </p:bgPr>
    </p:bg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62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89" name="Google Shape;3089;p6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90" name="Google Shape;3090;p62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2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2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2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2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2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2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2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CUSTOM_8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9" name="Google Shape;3099;p62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00" name="Google Shape;3100;p62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01" name="Google Shape;3101;p62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2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2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2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2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2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2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2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9" name="Google Shape;3109;p6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10" name="Google Shape;3110;p62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1" name="Google Shape;3111;p629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12" name="Google Shape;3112;p62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">
  <p:cSld name="Divider_2">
    <p:bg>
      <p:bgPr>
        <a:solidFill>
          <a:schemeClr val="lt2"/>
        </a:solidFill>
      </p:bgPr>
    </p:bg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3114" name="Google Shape;3114;p630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6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6" name="Google Shape;3116;p630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7" name="Google Shape;3117;p63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8" name="Google Shape;3118;p630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9" name="Google Shape;3119;p63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20" name="Google Shape;3120;p630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121" name="Google Shape;3121;p63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3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3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3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3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3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3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3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– Intro">
  <p:cSld name="Intro_1_1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3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631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132" name="Google Shape;3132;p631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33" name="Google Shape;3133;p6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34" name="Google Shape;3134;p63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3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3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3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3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3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3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3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42" name="Google Shape;3142;p631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3" name="Google Shape;3143;p631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631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">
  <p:cSld name="Title Slide_6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3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47" name="Google Shape;3147;p6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48" name="Google Shape;3148;p63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3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3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3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3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63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63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3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6" name="Google Shape;3156;p632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">
  <p:cSld name="CUSTOM_8_2_1"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6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9" name="Google Shape;3159;p63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60" name="Google Shape;3160;p6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61" name="Google Shape;3161;p63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3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3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3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3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3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3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3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9" name="Google Shape;3169;p633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0" name="Google Shape;3170;p633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99" id="391" name="Google Shape;39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5"/>
          <p:cNvSpPr/>
          <p:nvPr/>
        </p:nvSpPr>
        <p:spPr>
          <a:xfrm>
            <a:off x="114300" y="112012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65"/>
          <p:cNvSpPr txBox="1"/>
          <p:nvPr>
            <p:ph idx="12" type="sldNum"/>
          </p:nvPr>
        </p:nvSpPr>
        <p:spPr>
          <a:xfrm>
            <a:off x="6216436" y="460808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">
  <p:cSld name="CUSTOM_5_1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63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3" name="Google Shape;3173;p63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74" name="Google Shape;3174;p6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75" name="Google Shape;3175;p63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3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3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3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3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3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3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3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83" name="Google Shape;3183;p634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4" name="Google Shape;3184;p634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85" name="Google Shape;3185;p634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 1">
  <p:cSld name="Divider_3">
    <p:bg>
      <p:bgPr>
        <a:solidFill>
          <a:schemeClr val="lt2"/>
        </a:solidFill>
      </p:bgPr>
    </p:bg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3187" name="Google Shape;3187;p635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8" name="Google Shape;3188;p63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9" name="Google Shape;3189;p635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0" name="Google Shape;3190;p635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1" name="Google Shape;3191;p635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2" name="Google Shape;3192;p63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93" name="Google Shape;3193;p635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194" name="Google Shape;3194;p63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63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3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3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3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3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3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3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 1">
  <p:cSld name="Divider_1_1">
    <p:bg>
      <p:bgPr>
        <a:solidFill>
          <a:schemeClr val="lt2"/>
        </a:solidFill>
      </p:bgPr>
    </p:bg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63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3204" name="Google Shape;3204;p6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05" name="Google Shape;3205;p63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3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3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63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63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3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3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3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13" name="Google Shape;3213;p63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4" name="Google Shape;3214;p636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99" id="3216" name="Google Shape;3216;p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637"/>
          <p:cNvSpPr txBox="1"/>
          <p:nvPr>
            <p:ph idx="12" type="sldNum"/>
          </p:nvPr>
        </p:nvSpPr>
        <p:spPr>
          <a:xfrm>
            <a:off x="48247" y="4861462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Title Slide_7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OnWhite_RGB.png" id="3219" name="Google Shape;3219;p6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" y="4772097"/>
            <a:ext cx="8970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638"/>
          <p:cNvSpPr txBox="1"/>
          <p:nvPr>
            <p:ph type="title"/>
          </p:nvPr>
        </p:nvSpPr>
        <p:spPr>
          <a:xfrm>
            <a:off x="253550" y="1512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 2">
  <p:cSld name="Divider">
    <p:bg>
      <p:bgPr>
        <a:solidFill>
          <a:schemeClr val="lt2"/>
        </a:solidFill>
      </p:bgPr>
    </p:bg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3222" name="Google Shape;3222;p63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Google Shape;3223;p63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4" name="Google Shape;3224;p63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5" name="Google Shape;3225;p639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6" name="Google Shape;3226;p63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227" name="Google Shape;3227;p639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228" name="Google Shape;3228;p63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63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63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3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63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63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63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63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6" name="Google Shape;3236;p639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 1">
  <p:cSld name="Title Slide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64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39" name="Google Shape;3239;p64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40" name="Google Shape;3240;p64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4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4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4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4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4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4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4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8" name="Google Shape;3248;p640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 1">
  <p:cSld name="CUSTOM_5"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0" name="Google Shape;3250;p64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1" name="Google Shape;3251;p64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2" name="Google Shape;3252;p64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53" name="Google Shape;3253;p64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4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4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4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4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4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4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4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61" name="Google Shape;3261;p641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2" name="Google Shape;3262;p641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63" name="Google Shape;3263;p641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 1">
  <p:cSld name="CUSTOM_8_2"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6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66" name="Google Shape;3266;p64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7" name="Google Shape;3267;p64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68" name="Google Shape;3268;p64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4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4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4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4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4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4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4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6" name="Google Shape;3276;p64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7" name="Google Shape;3277;p64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– Columns">
  <p:cSld name="CUSTOM_8_1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9" name="Google Shape;3279;p64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80" name="Google Shape;3280;p64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4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4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4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4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4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4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4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8" name="Google Shape;3288;p64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89" name="Google Shape;3289;p64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0" name="Google Shape;3290;p6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64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2" name="Google Shape;3292;p64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3" name="Google Shape;3293;p64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4" name="Google Shape;3294;p64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95" name="Google Shape;3295;p64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96" name="Google Shape;3296;p64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0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3" id="395" name="Google Shape;39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6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">
  <p:cSld name="Divider">
    <p:bg>
      <p:bgPr>
        <a:solidFill>
          <a:schemeClr val="lt2"/>
        </a:solidFill>
      </p:bgPr>
    </p:bg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3299" name="Google Shape;3299;p645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0" name="Google Shape;3300;p64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1" name="Google Shape;3301;p645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2" name="Google Shape;3302;p645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3" name="Google Shape;3303;p64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04" name="Google Shape;3304;p645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305" name="Google Shape;3305;p64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64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4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4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4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4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4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4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645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">
  <p:cSld name="Divider_1">
    <p:bg>
      <p:bgPr>
        <a:solidFill>
          <a:schemeClr val="lt2"/>
        </a:solidFill>
      </p:bgPr>
    </p:bg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64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3316" name="Google Shape;3316;p64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17" name="Google Shape;3317;p64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4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4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4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4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4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4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4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25" name="Google Shape;3325;p64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6" name="Google Shape;3326;p646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– Intro">
  <p:cSld name="Intro"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647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64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330" name="Google Shape;3330;p64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31" name="Google Shape;3331;p64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32" name="Google Shape;3332;p64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4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4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4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4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4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4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4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40" name="Google Shape;3340;p64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1" name="Google Shape;3341;p64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2" name="Google Shape;3342;p647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– Blank">
  <p:cSld name="Blank"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">
  <p:cSld name="Title Slide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64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46" name="Google Shape;3346;p64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47" name="Google Shape;3347;p64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4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4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4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4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4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4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4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5" name="Google Shape;3355;p649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– Diagram Box">
  <p:cSld name="Title Slide_4">
    <p:bg>
      <p:bgPr>
        <a:solidFill>
          <a:srgbClr val="F3F3F3"/>
        </a:solidFill>
      </p:bgPr>
    </p:bg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65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58" name="Google Shape;3358;p6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59" name="Google Shape;3359;p65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5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5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5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5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5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5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5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7" name="Google Shape;3367;p650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8" name="Google Shape;3368;p65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9" name="Google Shape;3369;p650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0" name="Google Shape;3370;p650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1" name="Google Shape;3371;p650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– Design Grid">
  <p:cSld name="Title Slide_3"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3" name="Google Shape;3373;p6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74" name="Google Shape;3374;p65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75" name="Google Shape;3375;p65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76" name="Google Shape;3376;p65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5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5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5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65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65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5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5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– Night Mode">
  <p:cSld name="Title Slide_2">
    <p:bg>
      <p:bgPr>
        <a:solidFill>
          <a:schemeClr val="dk1"/>
        </a:solidFill>
      </p:bgPr>
    </p:bg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5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86" name="Google Shape;3386;p65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87" name="Google Shape;3387;p65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5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5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5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5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5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5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5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">
  <p:cSld name="CUSTOM_5"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6" name="Google Shape;3396;p65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7" name="Google Shape;3397;p6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98" name="Google Shape;3398;p65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99" name="Google Shape;3399;p65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65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65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65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65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65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65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65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07" name="Google Shape;3407;p65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8" name="Google Shape;3408;p653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09" name="Google Shape;3409;p653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CUSTOM_8"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1" name="Google Shape;3411;p65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2" name="Google Shape;3412;p6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13" name="Google Shape;3413;p65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5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5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5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5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5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5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5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1" name="Google Shape;3421;p65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22" name="Google Shape;3422;p65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3" name="Google Shape;3423;p654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24" name="Google Shape;3424;p654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3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06" id="398" name="Google Shape;39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7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6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">
  <p:cSld name="CUSTOM_8_2"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65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27" name="Google Shape;3427;p65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28" name="Google Shape;3428;p65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29" name="Google Shape;3429;p65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5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5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65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65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65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65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65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7" name="Google Shape;3437;p655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8" name="Google Shape;3438;p655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– Columns">
  <p:cSld name="CUSTOM_8_1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0" name="Google Shape;3440;p6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41" name="Google Shape;3441;p65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5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5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5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5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5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5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5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9" name="Google Shape;3449;p65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50" name="Google Shape;3450;p65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1" name="Google Shape;3451;p65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2" name="Google Shape;3452;p656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3" name="Google Shape;3453;p656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4" name="Google Shape;3454;p65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5" name="Google Shape;3455;p656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56" name="Google Shape;3456;p656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57" name="Google Shape;3457;p656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bg>
      <p:bgPr>
        <a:solidFill>
          <a:srgbClr val="1AB9A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0" id="402" name="Google Shape;402;p68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463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12" id="404" name="Google Shape;4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68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68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68"/>
          <p:cNvSpPr txBox="1"/>
          <p:nvPr/>
        </p:nvSpPr>
        <p:spPr>
          <a:xfrm>
            <a:off x="6402854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408" name="Google Shape;408;p6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18" id="410" name="Google Shape;41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9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-by-Side">
  <p:cSld name="Side-by-Side 4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21" id="413" name="Google Shape;4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70"/>
          <p:cNvCxnSpPr/>
          <p:nvPr/>
        </p:nvCxnSpPr>
        <p:spPr>
          <a:xfrm rot="10800000">
            <a:off x="4574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70"/>
          <p:cNvCxnSpPr/>
          <p:nvPr/>
        </p:nvCxnSpPr>
        <p:spPr>
          <a:xfrm>
            <a:off x="4572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70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2">
    <p:bg>
      <p:bgPr>
        <a:solidFill>
          <a:srgbClr val="1AB9A5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0" name="Google Shape;420;p71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229" id="421" name="Google Shape;421;p71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– Design Grid">
  <p:cSld name="Title Slid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" name="Google Shape;83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2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95D4D1"/>
              </a:gs>
              <a:gs pos="100000">
                <a:srgbClr val="B7E2DF"/>
              </a:gs>
            </a:gsLst>
            <a:lin ang="16200038" scaled="0"/>
          </a:gradFill>
          <a:ln>
            <a:noFill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2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 234" id="426" name="Google Shape;42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4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37" id="429" name="Google Shape;42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3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7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4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74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74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5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75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76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76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3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77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77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77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3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78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78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3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79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 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p80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80"/>
          <p:cNvSpPr txBox="1"/>
          <p:nvPr>
            <p:ph idx="2" type="body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0" name="Google Shape;460;p80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3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 txBox="1"/>
          <p:nvPr>
            <p:ph idx="1" type="body"/>
          </p:nvPr>
        </p:nvSpPr>
        <p:spPr>
          <a:xfrm>
            <a:off x="311697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81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– Night Mode">
  <p:cSld name="Title Slide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 3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2"/>
          <p:cNvSpPr txBox="1"/>
          <p:nvPr>
            <p:ph type="title"/>
          </p:nvPr>
        </p:nvSpPr>
        <p:spPr>
          <a:xfrm>
            <a:off x="311697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" type="body"/>
          </p:nvPr>
        </p:nvSpPr>
        <p:spPr>
          <a:xfrm>
            <a:off x="311697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82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 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80" id="472" name="Google Shape;472;p84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84"/>
          <p:cNvCxnSpPr/>
          <p:nvPr/>
        </p:nvCxnSpPr>
        <p:spPr>
          <a:xfrm>
            <a:off x="301140" y="2126468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84"/>
          <p:cNvSpPr txBox="1"/>
          <p:nvPr>
            <p:ph type="title"/>
          </p:nvPr>
        </p:nvSpPr>
        <p:spPr>
          <a:xfrm>
            <a:off x="220475" y="449002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5" name="Google Shape;475;p84"/>
          <p:cNvCxnSpPr/>
          <p:nvPr/>
        </p:nvCxnSpPr>
        <p:spPr>
          <a:xfrm>
            <a:off x="3040955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8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Support">
  <p:cSld name="Body w/ Support 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286" id="478" name="Google Shape;47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85"/>
          <p:cNvCxnSpPr/>
          <p:nvPr/>
        </p:nvCxnSpPr>
        <p:spPr>
          <a:xfrm rot="10800000">
            <a:off x="6098537" y="925301"/>
            <a:ext cx="0" cy="380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85"/>
          <p:cNvCxnSpPr/>
          <p:nvPr/>
        </p:nvCxnSpPr>
        <p:spPr>
          <a:xfrm>
            <a:off x="609600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85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85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w/ Image">
  <p:cSld name="Body w/ Image 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6"/>
          <p:cNvSpPr txBox="1"/>
          <p:nvPr/>
        </p:nvSpPr>
        <p:spPr>
          <a:xfrm>
            <a:off x="6096000" y="2114150"/>
            <a:ext cx="3048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ermanent Marker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Cover with Image</a:t>
            </a:r>
            <a:endParaRPr/>
          </a:p>
        </p:txBody>
      </p:sp>
      <p:pic>
        <p:nvPicPr>
          <p:cNvPr descr="Shape 294" id="486" name="Google Shape;48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86"/>
          <p:cNvCxnSpPr/>
          <p:nvPr/>
        </p:nvCxnSpPr>
        <p:spPr>
          <a:xfrm>
            <a:off x="6088030" y="-214527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86"/>
          <p:cNvSpPr txBox="1"/>
          <p:nvPr>
            <p:ph type="title"/>
          </p:nvPr>
        </p:nvSpPr>
        <p:spPr>
          <a:xfrm>
            <a:off x="253550" y="151270"/>
            <a:ext cx="5842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86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3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7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Mode — TESTING">
  <p:cSld name="Dark Mode — TESTING 2">
    <p:bg>
      <p:bgPr>
        <a:solidFill>
          <a:srgbClr val="00253E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01" id="493" name="Google Shape;493;p88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8"/>
          <p:cNvSpPr txBox="1"/>
          <p:nvPr>
            <p:ph type="title"/>
          </p:nvPr>
        </p:nvSpPr>
        <p:spPr>
          <a:xfrm>
            <a:off x="668800" y="925120"/>
            <a:ext cx="77967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roxima Nova"/>
              <a:buNone/>
              <a:defRPr b="0" i="0" sz="2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88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3">
    <p:bg>
      <p:bgPr>
        <a:solidFill>
          <a:srgbClr val="1AB9A5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05" id="497" name="Google Shape;497;p89"/>
          <p:cNvPicPr preferRelativeResize="0"/>
          <p:nvPr/>
        </p:nvPicPr>
        <p:blipFill rotWithShape="1">
          <a:blip r:embed="rId2">
            <a:alphaModFix/>
          </a:blip>
          <a:srcRect b="13799" l="0" r="8366" t="1905"/>
          <a:stretch/>
        </p:blipFill>
        <p:spPr>
          <a:xfrm>
            <a:off x="767534" y="-23"/>
            <a:ext cx="8376463" cy="50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8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333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DBD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307" id="499" name="Google Shape;49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" y="515477"/>
            <a:ext cx="2350858" cy="9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89"/>
          <p:cNvCxnSpPr/>
          <p:nvPr/>
        </p:nvCxnSpPr>
        <p:spPr>
          <a:xfrm>
            <a:off x="762343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0025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89"/>
          <p:cNvSpPr txBox="1"/>
          <p:nvPr>
            <p:ph type="title"/>
          </p:nvPr>
        </p:nvSpPr>
        <p:spPr>
          <a:xfrm>
            <a:off x="668791" y="1737010"/>
            <a:ext cx="58548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3500"/>
              <a:buFont typeface="Proxima Nova"/>
              <a:buNone/>
              <a:defRPr b="1" i="0" sz="3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89"/>
          <p:cNvSpPr txBox="1"/>
          <p:nvPr/>
        </p:nvSpPr>
        <p:spPr>
          <a:xfrm>
            <a:off x="6402854" y="4782060"/>
            <a:ext cx="265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EDEA"/>
              </a:buClr>
              <a:buSzPts val="700"/>
              <a:buFont typeface="Proxima Nova"/>
              <a:buNone/>
            </a:pPr>
            <a:r>
              <a:rPr b="0" i="0" lang="en" sz="700" u="none" cap="none" strike="noStrike">
                <a:solidFill>
                  <a:srgbClr val="D5EDEA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/>
          </a:p>
        </p:txBody>
      </p:sp>
      <p:sp>
        <p:nvSpPr>
          <p:cNvPr id="503" name="Google Shape;503;p89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1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13" id="505" name="Google Shape;50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0"/>
          <p:cNvSpPr txBox="1"/>
          <p:nvPr>
            <p:ph idx="12" type="sldNum"/>
          </p:nvPr>
        </p:nvSpPr>
        <p:spPr>
          <a:xfrm>
            <a:off x="48247" y="4861462"/>
            <a:ext cx="231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4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16" id="508" name="Google Shape;50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91"/>
          <p:cNvSpPr txBox="1"/>
          <p:nvPr>
            <p:ph type="title"/>
          </p:nvPr>
        </p:nvSpPr>
        <p:spPr>
          <a:xfrm>
            <a:off x="253550" y="151270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p91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" name="Google Shape;106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 3">
    <p:bg>
      <p:bgPr>
        <a:solidFill>
          <a:srgbClr val="1AB9A5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2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3" name="Google Shape;513;p92"/>
          <p:cNvCxnSpPr/>
          <p:nvPr/>
        </p:nvCxnSpPr>
        <p:spPr>
          <a:xfrm>
            <a:off x="4202555" y="2323833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ape 322" id="514" name="Google Shape;514;p92"/>
          <p:cNvPicPr preferRelativeResize="0"/>
          <p:nvPr/>
        </p:nvPicPr>
        <p:blipFill rotWithShape="1">
          <a:blip r:embed="rId2">
            <a:alphaModFix/>
          </a:blip>
          <a:srcRect b="6369" l="10376" r="10597" t="14302"/>
          <a:stretch/>
        </p:blipFill>
        <p:spPr>
          <a:xfrm>
            <a:off x="0" y="4793220"/>
            <a:ext cx="890489" cy="3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92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Body 5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25" id="517" name="Google Shape;517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" y="4772092"/>
            <a:ext cx="894197" cy="3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93"/>
          <p:cNvSpPr txBox="1"/>
          <p:nvPr>
            <p:ph type="title"/>
          </p:nvPr>
        </p:nvSpPr>
        <p:spPr>
          <a:xfrm>
            <a:off x="253550" y="151269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53E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93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 5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329" id="521" name="Google Shape;521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7" y="4855076"/>
            <a:ext cx="731194" cy="17128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4"/>
          <p:cNvSpPr/>
          <p:nvPr/>
        </p:nvSpPr>
        <p:spPr>
          <a:xfrm>
            <a:off x="114300" y="112011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94"/>
          <p:cNvSpPr txBox="1"/>
          <p:nvPr>
            <p:ph idx="12" type="sldNum"/>
          </p:nvPr>
        </p:nvSpPr>
        <p:spPr>
          <a:xfrm>
            <a:off x="6216484" y="4608114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3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5"/>
          <p:cNvSpPr txBox="1"/>
          <p:nvPr>
            <p:ph type="title"/>
          </p:nvPr>
        </p:nvSpPr>
        <p:spPr>
          <a:xfrm>
            <a:off x="311708" y="74457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Google Shape;526;p95"/>
          <p:cNvSpPr txBox="1"/>
          <p:nvPr>
            <p:ph idx="1" type="body"/>
          </p:nvPr>
        </p:nvSpPr>
        <p:spPr>
          <a:xfrm>
            <a:off x="311697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95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4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6"/>
          <p:cNvSpPr txBox="1"/>
          <p:nvPr>
            <p:ph type="title"/>
          </p:nvPr>
        </p:nvSpPr>
        <p:spPr>
          <a:xfrm>
            <a:off x="311697" y="21508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96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4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7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97"/>
          <p:cNvSpPr txBox="1"/>
          <p:nvPr>
            <p:ph idx="1" type="body"/>
          </p:nvPr>
        </p:nvSpPr>
        <p:spPr>
          <a:xfrm>
            <a:off x="311697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97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4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8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98"/>
          <p:cNvSpPr txBox="1"/>
          <p:nvPr>
            <p:ph idx="1" type="body"/>
          </p:nvPr>
        </p:nvSpPr>
        <p:spPr>
          <a:xfrm>
            <a:off x="311697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98"/>
          <p:cNvSpPr txBox="1"/>
          <p:nvPr>
            <p:ph idx="2" type="body"/>
          </p:nvPr>
        </p:nvSpPr>
        <p:spPr>
          <a:xfrm>
            <a:off x="4832398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Google Shape;539;p98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5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9"/>
          <p:cNvSpPr txBox="1"/>
          <p:nvPr>
            <p:ph type="title"/>
          </p:nvPr>
        </p:nvSpPr>
        <p:spPr>
          <a:xfrm>
            <a:off x="311697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99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 4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0"/>
          <p:cNvSpPr txBox="1"/>
          <p:nvPr>
            <p:ph type="title"/>
          </p:nvPr>
        </p:nvSpPr>
        <p:spPr>
          <a:xfrm>
            <a:off x="311697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100"/>
          <p:cNvSpPr txBox="1"/>
          <p:nvPr>
            <p:ph idx="1" type="body"/>
          </p:nvPr>
        </p:nvSpPr>
        <p:spPr>
          <a:xfrm>
            <a:off x="311697" y="138959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100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 4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1"/>
          <p:cNvSpPr txBox="1"/>
          <p:nvPr>
            <p:ph type="title"/>
          </p:nvPr>
        </p:nvSpPr>
        <p:spPr>
          <a:xfrm>
            <a:off x="490250" y="450146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101"/>
          <p:cNvSpPr txBox="1"/>
          <p:nvPr>
            <p:ph idx="12" type="sldNum"/>
          </p:nvPr>
        </p:nvSpPr>
        <p:spPr>
          <a:xfrm>
            <a:off x="8684442" y="4700867"/>
            <a:ext cx="33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90" Type="http://schemas.openxmlformats.org/officeDocument/2006/relationships/slideLayout" Target="../slideLayouts/slideLayout204.xml"/><Relationship Id="rId194" Type="http://schemas.openxmlformats.org/officeDocument/2006/relationships/slideLayout" Target="../slideLayouts/slideLayout208.xml"/><Relationship Id="rId193" Type="http://schemas.openxmlformats.org/officeDocument/2006/relationships/slideLayout" Target="../slideLayouts/slideLayout207.xml"/><Relationship Id="rId192" Type="http://schemas.openxmlformats.org/officeDocument/2006/relationships/slideLayout" Target="../slideLayouts/slideLayout206.xml"/><Relationship Id="rId191" Type="http://schemas.openxmlformats.org/officeDocument/2006/relationships/slideLayout" Target="../slideLayouts/slideLayout205.xml"/><Relationship Id="rId187" Type="http://schemas.openxmlformats.org/officeDocument/2006/relationships/slideLayout" Target="../slideLayouts/slideLayout201.xml"/><Relationship Id="rId186" Type="http://schemas.openxmlformats.org/officeDocument/2006/relationships/slideLayout" Target="../slideLayouts/slideLayout200.xml"/><Relationship Id="rId185" Type="http://schemas.openxmlformats.org/officeDocument/2006/relationships/slideLayout" Target="../slideLayouts/slideLayout199.xml"/><Relationship Id="rId184" Type="http://schemas.openxmlformats.org/officeDocument/2006/relationships/slideLayout" Target="../slideLayouts/slideLayout198.xml"/><Relationship Id="rId189" Type="http://schemas.openxmlformats.org/officeDocument/2006/relationships/slideLayout" Target="../slideLayouts/slideLayout203.xml"/><Relationship Id="rId188" Type="http://schemas.openxmlformats.org/officeDocument/2006/relationships/slideLayout" Target="../slideLayouts/slideLayout202.xml"/><Relationship Id="rId183" Type="http://schemas.openxmlformats.org/officeDocument/2006/relationships/slideLayout" Target="../slideLayouts/slideLayout197.xml"/><Relationship Id="rId182" Type="http://schemas.openxmlformats.org/officeDocument/2006/relationships/slideLayout" Target="../slideLayouts/slideLayout196.xml"/><Relationship Id="rId181" Type="http://schemas.openxmlformats.org/officeDocument/2006/relationships/slideLayout" Target="../slideLayouts/slideLayout195.xml"/><Relationship Id="rId180" Type="http://schemas.openxmlformats.org/officeDocument/2006/relationships/slideLayout" Target="../slideLayouts/slideLayout194.xml"/><Relationship Id="rId176" Type="http://schemas.openxmlformats.org/officeDocument/2006/relationships/slideLayout" Target="../slideLayouts/slideLayout190.xml"/><Relationship Id="rId297" Type="http://schemas.openxmlformats.org/officeDocument/2006/relationships/slideLayout" Target="../slideLayouts/slideLayout311.xml"/><Relationship Id="rId175" Type="http://schemas.openxmlformats.org/officeDocument/2006/relationships/slideLayout" Target="../slideLayouts/slideLayout189.xml"/><Relationship Id="rId296" Type="http://schemas.openxmlformats.org/officeDocument/2006/relationships/slideLayout" Target="../slideLayouts/slideLayout310.xml"/><Relationship Id="rId174" Type="http://schemas.openxmlformats.org/officeDocument/2006/relationships/slideLayout" Target="../slideLayouts/slideLayout188.xml"/><Relationship Id="rId295" Type="http://schemas.openxmlformats.org/officeDocument/2006/relationships/slideLayout" Target="../slideLayouts/slideLayout309.xml"/><Relationship Id="rId173" Type="http://schemas.openxmlformats.org/officeDocument/2006/relationships/slideLayout" Target="../slideLayouts/slideLayout187.xml"/><Relationship Id="rId294" Type="http://schemas.openxmlformats.org/officeDocument/2006/relationships/slideLayout" Target="../slideLayouts/slideLayout308.xml"/><Relationship Id="rId179" Type="http://schemas.openxmlformats.org/officeDocument/2006/relationships/slideLayout" Target="../slideLayouts/slideLayout193.xml"/><Relationship Id="rId178" Type="http://schemas.openxmlformats.org/officeDocument/2006/relationships/slideLayout" Target="../slideLayouts/slideLayout192.xml"/><Relationship Id="rId299" Type="http://schemas.openxmlformats.org/officeDocument/2006/relationships/slideLayout" Target="../slideLayouts/slideLayout313.xml"/><Relationship Id="rId177" Type="http://schemas.openxmlformats.org/officeDocument/2006/relationships/slideLayout" Target="../slideLayouts/slideLayout191.xml"/><Relationship Id="rId298" Type="http://schemas.openxmlformats.org/officeDocument/2006/relationships/slideLayout" Target="../slideLayouts/slideLayout312.xml"/><Relationship Id="rId198" Type="http://schemas.openxmlformats.org/officeDocument/2006/relationships/slideLayout" Target="../slideLayouts/slideLayout212.xml"/><Relationship Id="rId197" Type="http://schemas.openxmlformats.org/officeDocument/2006/relationships/slideLayout" Target="../slideLayouts/slideLayout211.xml"/><Relationship Id="rId196" Type="http://schemas.openxmlformats.org/officeDocument/2006/relationships/slideLayout" Target="../slideLayouts/slideLayout210.xml"/><Relationship Id="rId195" Type="http://schemas.openxmlformats.org/officeDocument/2006/relationships/slideLayout" Target="../slideLayouts/slideLayout209.xml"/><Relationship Id="rId199" Type="http://schemas.openxmlformats.org/officeDocument/2006/relationships/slideLayout" Target="../slideLayouts/slideLayout213.xml"/><Relationship Id="rId150" Type="http://schemas.openxmlformats.org/officeDocument/2006/relationships/slideLayout" Target="../slideLayouts/slideLayout164.xml"/><Relationship Id="rId271" Type="http://schemas.openxmlformats.org/officeDocument/2006/relationships/slideLayout" Target="../slideLayouts/slideLayout285.xml"/><Relationship Id="rId392" Type="http://schemas.openxmlformats.org/officeDocument/2006/relationships/slideLayout" Target="../slideLayouts/slideLayout406.xml"/><Relationship Id="rId270" Type="http://schemas.openxmlformats.org/officeDocument/2006/relationships/slideLayout" Target="../slideLayouts/slideLayout284.xml"/><Relationship Id="rId391" Type="http://schemas.openxmlformats.org/officeDocument/2006/relationships/slideLayout" Target="../slideLayouts/slideLayout405.xml"/><Relationship Id="rId390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14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8.xml"/><Relationship Id="rId148" Type="http://schemas.openxmlformats.org/officeDocument/2006/relationships/slideLayout" Target="../slideLayouts/slideLayout162.xml"/><Relationship Id="rId269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3.xml"/><Relationship Id="rId143" Type="http://schemas.openxmlformats.org/officeDocument/2006/relationships/slideLayout" Target="../slideLayouts/slideLayout157.xml"/><Relationship Id="rId264" Type="http://schemas.openxmlformats.org/officeDocument/2006/relationships/slideLayout" Target="../slideLayouts/slideLayout278.xml"/><Relationship Id="rId385" Type="http://schemas.openxmlformats.org/officeDocument/2006/relationships/slideLayout" Target="../slideLayouts/slideLayout399.xml"/><Relationship Id="rId142" Type="http://schemas.openxmlformats.org/officeDocument/2006/relationships/slideLayout" Target="../slideLayouts/slideLayout156.xml"/><Relationship Id="rId263" Type="http://schemas.openxmlformats.org/officeDocument/2006/relationships/slideLayout" Target="../slideLayouts/slideLayout277.xml"/><Relationship Id="rId384" Type="http://schemas.openxmlformats.org/officeDocument/2006/relationships/slideLayout" Target="../slideLayouts/slideLayout398.xml"/><Relationship Id="rId141" Type="http://schemas.openxmlformats.org/officeDocument/2006/relationships/slideLayout" Target="../slideLayouts/slideLayout155.xml"/><Relationship Id="rId262" Type="http://schemas.openxmlformats.org/officeDocument/2006/relationships/slideLayout" Target="../slideLayouts/slideLayout276.xml"/><Relationship Id="rId383" Type="http://schemas.openxmlformats.org/officeDocument/2006/relationships/slideLayout" Target="../slideLayouts/slideLayout397.xml"/><Relationship Id="rId140" Type="http://schemas.openxmlformats.org/officeDocument/2006/relationships/slideLayout" Target="../slideLayouts/slideLayout154.xml"/><Relationship Id="rId261" Type="http://schemas.openxmlformats.org/officeDocument/2006/relationships/slideLayout" Target="../slideLayouts/slideLayout275.xml"/><Relationship Id="rId382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19.xml"/><Relationship Id="rId147" Type="http://schemas.openxmlformats.org/officeDocument/2006/relationships/slideLayout" Target="../slideLayouts/slideLayout161.xml"/><Relationship Id="rId268" Type="http://schemas.openxmlformats.org/officeDocument/2006/relationships/slideLayout" Target="../slideLayouts/slideLayout282.xml"/><Relationship Id="rId389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20.xml"/><Relationship Id="rId146" Type="http://schemas.openxmlformats.org/officeDocument/2006/relationships/slideLayout" Target="../slideLayouts/slideLayout160.xml"/><Relationship Id="rId267" Type="http://schemas.openxmlformats.org/officeDocument/2006/relationships/slideLayout" Target="../slideLayouts/slideLayout281.xml"/><Relationship Id="rId388" Type="http://schemas.openxmlformats.org/officeDocument/2006/relationships/slideLayout" Target="../slideLayouts/slideLayout402.xml"/><Relationship Id="rId7" Type="http://schemas.openxmlformats.org/officeDocument/2006/relationships/slideLayout" Target="../slideLayouts/slideLayout21.xml"/><Relationship Id="rId145" Type="http://schemas.openxmlformats.org/officeDocument/2006/relationships/slideLayout" Target="../slideLayouts/slideLayout159.xml"/><Relationship Id="rId266" Type="http://schemas.openxmlformats.org/officeDocument/2006/relationships/slideLayout" Target="../slideLayouts/slideLayout280.xml"/><Relationship Id="rId387" Type="http://schemas.openxmlformats.org/officeDocument/2006/relationships/slideLayout" Target="../slideLayouts/slideLayout401.xml"/><Relationship Id="rId8" Type="http://schemas.openxmlformats.org/officeDocument/2006/relationships/slideLayout" Target="../slideLayouts/slideLayout22.xml"/><Relationship Id="rId144" Type="http://schemas.openxmlformats.org/officeDocument/2006/relationships/slideLayout" Target="../slideLayouts/slideLayout158.xml"/><Relationship Id="rId265" Type="http://schemas.openxmlformats.org/officeDocument/2006/relationships/slideLayout" Target="../slideLayouts/slideLayout279.xml"/><Relationship Id="rId386" Type="http://schemas.openxmlformats.org/officeDocument/2006/relationships/slideLayout" Target="../slideLayouts/slideLayout400.xml"/><Relationship Id="rId260" Type="http://schemas.openxmlformats.org/officeDocument/2006/relationships/slideLayout" Target="../slideLayouts/slideLayout274.xml"/><Relationship Id="rId381" Type="http://schemas.openxmlformats.org/officeDocument/2006/relationships/slideLayout" Target="../slideLayouts/slideLayout395.xml"/><Relationship Id="rId380" Type="http://schemas.openxmlformats.org/officeDocument/2006/relationships/slideLayout" Target="../slideLayouts/slideLayout394.xml"/><Relationship Id="rId139" Type="http://schemas.openxmlformats.org/officeDocument/2006/relationships/slideLayout" Target="../slideLayouts/slideLayout153.xml"/><Relationship Id="rId138" Type="http://schemas.openxmlformats.org/officeDocument/2006/relationships/slideLayout" Target="../slideLayouts/slideLayout152.xml"/><Relationship Id="rId259" Type="http://schemas.openxmlformats.org/officeDocument/2006/relationships/slideLayout" Target="../slideLayouts/slideLayout273.xml"/><Relationship Id="rId137" Type="http://schemas.openxmlformats.org/officeDocument/2006/relationships/slideLayout" Target="../slideLayouts/slideLayout151.xml"/><Relationship Id="rId258" Type="http://schemas.openxmlformats.org/officeDocument/2006/relationships/slideLayout" Target="../slideLayouts/slideLayout272.xml"/><Relationship Id="rId379" Type="http://schemas.openxmlformats.org/officeDocument/2006/relationships/slideLayout" Target="../slideLayouts/slideLayout393.xml"/><Relationship Id="rId132" Type="http://schemas.openxmlformats.org/officeDocument/2006/relationships/slideLayout" Target="../slideLayouts/slideLayout146.xml"/><Relationship Id="rId253" Type="http://schemas.openxmlformats.org/officeDocument/2006/relationships/slideLayout" Target="../slideLayouts/slideLayout267.xml"/><Relationship Id="rId374" Type="http://schemas.openxmlformats.org/officeDocument/2006/relationships/slideLayout" Target="../slideLayouts/slideLayout388.xml"/><Relationship Id="rId495" Type="http://schemas.openxmlformats.org/officeDocument/2006/relationships/slideLayout" Target="../slideLayouts/slideLayout509.xml"/><Relationship Id="rId131" Type="http://schemas.openxmlformats.org/officeDocument/2006/relationships/slideLayout" Target="../slideLayouts/slideLayout145.xml"/><Relationship Id="rId252" Type="http://schemas.openxmlformats.org/officeDocument/2006/relationships/slideLayout" Target="../slideLayouts/slideLayout266.xml"/><Relationship Id="rId373" Type="http://schemas.openxmlformats.org/officeDocument/2006/relationships/slideLayout" Target="../slideLayouts/slideLayout387.xml"/><Relationship Id="rId494" Type="http://schemas.openxmlformats.org/officeDocument/2006/relationships/slideLayout" Target="../slideLayouts/slideLayout508.xml"/><Relationship Id="rId130" Type="http://schemas.openxmlformats.org/officeDocument/2006/relationships/slideLayout" Target="../slideLayouts/slideLayout144.xml"/><Relationship Id="rId251" Type="http://schemas.openxmlformats.org/officeDocument/2006/relationships/slideLayout" Target="../slideLayouts/slideLayout265.xml"/><Relationship Id="rId372" Type="http://schemas.openxmlformats.org/officeDocument/2006/relationships/slideLayout" Target="../slideLayouts/slideLayout386.xml"/><Relationship Id="rId493" Type="http://schemas.openxmlformats.org/officeDocument/2006/relationships/slideLayout" Target="../slideLayouts/slideLayout507.xml"/><Relationship Id="rId250" Type="http://schemas.openxmlformats.org/officeDocument/2006/relationships/slideLayout" Target="../slideLayouts/slideLayout264.xml"/><Relationship Id="rId371" Type="http://schemas.openxmlformats.org/officeDocument/2006/relationships/slideLayout" Target="../slideLayouts/slideLayout385.xml"/><Relationship Id="rId492" Type="http://schemas.openxmlformats.org/officeDocument/2006/relationships/slideLayout" Target="../slideLayouts/slideLayout506.xml"/><Relationship Id="rId136" Type="http://schemas.openxmlformats.org/officeDocument/2006/relationships/slideLayout" Target="../slideLayouts/slideLayout150.xml"/><Relationship Id="rId257" Type="http://schemas.openxmlformats.org/officeDocument/2006/relationships/slideLayout" Target="../slideLayouts/slideLayout271.xml"/><Relationship Id="rId378" Type="http://schemas.openxmlformats.org/officeDocument/2006/relationships/slideLayout" Target="../slideLayouts/slideLayout392.xml"/><Relationship Id="rId499" Type="http://schemas.openxmlformats.org/officeDocument/2006/relationships/slideLayout" Target="../slideLayouts/slideLayout513.xml"/><Relationship Id="rId135" Type="http://schemas.openxmlformats.org/officeDocument/2006/relationships/slideLayout" Target="../slideLayouts/slideLayout149.xml"/><Relationship Id="rId256" Type="http://schemas.openxmlformats.org/officeDocument/2006/relationships/slideLayout" Target="../slideLayouts/slideLayout270.xml"/><Relationship Id="rId377" Type="http://schemas.openxmlformats.org/officeDocument/2006/relationships/slideLayout" Target="../slideLayouts/slideLayout391.xml"/><Relationship Id="rId498" Type="http://schemas.openxmlformats.org/officeDocument/2006/relationships/slideLayout" Target="../slideLayouts/slideLayout512.xml"/><Relationship Id="rId134" Type="http://schemas.openxmlformats.org/officeDocument/2006/relationships/slideLayout" Target="../slideLayouts/slideLayout148.xml"/><Relationship Id="rId255" Type="http://schemas.openxmlformats.org/officeDocument/2006/relationships/slideLayout" Target="../slideLayouts/slideLayout269.xml"/><Relationship Id="rId376" Type="http://schemas.openxmlformats.org/officeDocument/2006/relationships/slideLayout" Target="../slideLayouts/slideLayout390.xml"/><Relationship Id="rId497" Type="http://schemas.openxmlformats.org/officeDocument/2006/relationships/slideLayout" Target="../slideLayouts/slideLayout511.xml"/><Relationship Id="rId133" Type="http://schemas.openxmlformats.org/officeDocument/2006/relationships/slideLayout" Target="../slideLayouts/slideLayout147.xml"/><Relationship Id="rId254" Type="http://schemas.openxmlformats.org/officeDocument/2006/relationships/slideLayout" Target="../slideLayouts/slideLayout268.xml"/><Relationship Id="rId375" Type="http://schemas.openxmlformats.org/officeDocument/2006/relationships/slideLayout" Target="../slideLayouts/slideLayout389.xml"/><Relationship Id="rId496" Type="http://schemas.openxmlformats.org/officeDocument/2006/relationships/slideLayout" Target="../slideLayouts/slideLayout510.xml"/><Relationship Id="rId172" Type="http://schemas.openxmlformats.org/officeDocument/2006/relationships/slideLayout" Target="../slideLayouts/slideLayout186.xml"/><Relationship Id="rId293" Type="http://schemas.openxmlformats.org/officeDocument/2006/relationships/slideLayout" Target="../slideLayouts/slideLayout307.xml"/><Relationship Id="rId171" Type="http://schemas.openxmlformats.org/officeDocument/2006/relationships/slideLayout" Target="../slideLayouts/slideLayout185.xml"/><Relationship Id="rId292" Type="http://schemas.openxmlformats.org/officeDocument/2006/relationships/slideLayout" Target="../slideLayouts/slideLayout306.xml"/><Relationship Id="rId170" Type="http://schemas.openxmlformats.org/officeDocument/2006/relationships/slideLayout" Target="../slideLayouts/slideLayout184.xml"/><Relationship Id="rId291" Type="http://schemas.openxmlformats.org/officeDocument/2006/relationships/slideLayout" Target="../slideLayouts/slideLayout305.xml"/><Relationship Id="rId290" Type="http://schemas.openxmlformats.org/officeDocument/2006/relationships/slideLayout" Target="../slideLayouts/slideLayout304.xml"/><Relationship Id="rId165" Type="http://schemas.openxmlformats.org/officeDocument/2006/relationships/slideLayout" Target="../slideLayouts/slideLayout179.xml"/><Relationship Id="rId286" Type="http://schemas.openxmlformats.org/officeDocument/2006/relationships/slideLayout" Target="../slideLayouts/slideLayout300.xml"/><Relationship Id="rId164" Type="http://schemas.openxmlformats.org/officeDocument/2006/relationships/slideLayout" Target="../slideLayouts/slideLayout178.xml"/><Relationship Id="rId285" Type="http://schemas.openxmlformats.org/officeDocument/2006/relationships/slideLayout" Target="../slideLayouts/slideLayout299.xml"/><Relationship Id="rId163" Type="http://schemas.openxmlformats.org/officeDocument/2006/relationships/slideLayout" Target="../slideLayouts/slideLayout177.xml"/><Relationship Id="rId284" Type="http://schemas.openxmlformats.org/officeDocument/2006/relationships/slideLayout" Target="../slideLayouts/slideLayout298.xml"/><Relationship Id="rId162" Type="http://schemas.openxmlformats.org/officeDocument/2006/relationships/slideLayout" Target="../slideLayouts/slideLayout176.xml"/><Relationship Id="rId283" Type="http://schemas.openxmlformats.org/officeDocument/2006/relationships/slideLayout" Target="../slideLayouts/slideLayout297.xml"/><Relationship Id="rId169" Type="http://schemas.openxmlformats.org/officeDocument/2006/relationships/slideLayout" Target="../slideLayouts/slideLayout183.xml"/><Relationship Id="rId168" Type="http://schemas.openxmlformats.org/officeDocument/2006/relationships/slideLayout" Target="../slideLayouts/slideLayout182.xml"/><Relationship Id="rId289" Type="http://schemas.openxmlformats.org/officeDocument/2006/relationships/slideLayout" Target="../slideLayouts/slideLayout303.xml"/><Relationship Id="rId167" Type="http://schemas.openxmlformats.org/officeDocument/2006/relationships/slideLayout" Target="../slideLayouts/slideLayout181.xml"/><Relationship Id="rId288" Type="http://schemas.openxmlformats.org/officeDocument/2006/relationships/slideLayout" Target="../slideLayouts/slideLayout302.xml"/><Relationship Id="rId166" Type="http://schemas.openxmlformats.org/officeDocument/2006/relationships/slideLayout" Target="../slideLayouts/slideLayout180.xml"/><Relationship Id="rId287" Type="http://schemas.openxmlformats.org/officeDocument/2006/relationships/slideLayout" Target="../slideLayouts/slideLayout301.xml"/><Relationship Id="rId161" Type="http://schemas.openxmlformats.org/officeDocument/2006/relationships/slideLayout" Target="../slideLayouts/slideLayout175.xml"/><Relationship Id="rId282" Type="http://schemas.openxmlformats.org/officeDocument/2006/relationships/slideLayout" Target="../slideLayouts/slideLayout296.xml"/><Relationship Id="rId160" Type="http://schemas.openxmlformats.org/officeDocument/2006/relationships/slideLayout" Target="../slideLayouts/slideLayout174.xml"/><Relationship Id="rId281" Type="http://schemas.openxmlformats.org/officeDocument/2006/relationships/slideLayout" Target="../slideLayouts/slideLayout295.xml"/><Relationship Id="rId280" Type="http://schemas.openxmlformats.org/officeDocument/2006/relationships/slideLayout" Target="../slideLayouts/slideLayout294.xml"/><Relationship Id="rId159" Type="http://schemas.openxmlformats.org/officeDocument/2006/relationships/slideLayout" Target="../slideLayouts/slideLayout173.xml"/><Relationship Id="rId154" Type="http://schemas.openxmlformats.org/officeDocument/2006/relationships/slideLayout" Target="../slideLayouts/slideLayout168.xml"/><Relationship Id="rId275" Type="http://schemas.openxmlformats.org/officeDocument/2006/relationships/slideLayout" Target="../slideLayouts/slideLayout289.xml"/><Relationship Id="rId396" Type="http://schemas.openxmlformats.org/officeDocument/2006/relationships/slideLayout" Target="../slideLayouts/slideLayout410.xml"/><Relationship Id="rId153" Type="http://schemas.openxmlformats.org/officeDocument/2006/relationships/slideLayout" Target="../slideLayouts/slideLayout167.xml"/><Relationship Id="rId274" Type="http://schemas.openxmlformats.org/officeDocument/2006/relationships/slideLayout" Target="../slideLayouts/slideLayout288.xml"/><Relationship Id="rId395" Type="http://schemas.openxmlformats.org/officeDocument/2006/relationships/slideLayout" Target="../slideLayouts/slideLayout409.xml"/><Relationship Id="rId152" Type="http://schemas.openxmlformats.org/officeDocument/2006/relationships/slideLayout" Target="../slideLayouts/slideLayout166.xml"/><Relationship Id="rId273" Type="http://schemas.openxmlformats.org/officeDocument/2006/relationships/slideLayout" Target="../slideLayouts/slideLayout287.xml"/><Relationship Id="rId394" Type="http://schemas.openxmlformats.org/officeDocument/2006/relationships/slideLayout" Target="../slideLayouts/slideLayout408.xml"/><Relationship Id="rId151" Type="http://schemas.openxmlformats.org/officeDocument/2006/relationships/slideLayout" Target="../slideLayouts/slideLayout165.xml"/><Relationship Id="rId272" Type="http://schemas.openxmlformats.org/officeDocument/2006/relationships/slideLayout" Target="../slideLayouts/slideLayout286.xml"/><Relationship Id="rId393" Type="http://schemas.openxmlformats.org/officeDocument/2006/relationships/slideLayout" Target="../slideLayouts/slideLayout407.xml"/><Relationship Id="rId158" Type="http://schemas.openxmlformats.org/officeDocument/2006/relationships/slideLayout" Target="../slideLayouts/slideLayout172.xml"/><Relationship Id="rId279" Type="http://schemas.openxmlformats.org/officeDocument/2006/relationships/slideLayout" Target="../slideLayouts/slideLayout293.xml"/><Relationship Id="rId157" Type="http://schemas.openxmlformats.org/officeDocument/2006/relationships/slideLayout" Target="../slideLayouts/slideLayout171.xml"/><Relationship Id="rId278" Type="http://schemas.openxmlformats.org/officeDocument/2006/relationships/slideLayout" Target="../slideLayouts/slideLayout292.xml"/><Relationship Id="rId399" Type="http://schemas.openxmlformats.org/officeDocument/2006/relationships/slideLayout" Target="../slideLayouts/slideLayout413.xml"/><Relationship Id="rId156" Type="http://schemas.openxmlformats.org/officeDocument/2006/relationships/slideLayout" Target="../slideLayouts/slideLayout170.xml"/><Relationship Id="rId277" Type="http://schemas.openxmlformats.org/officeDocument/2006/relationships/slideLayout" Target="../slideLayouts/slideLayout291.xml"/><Relationship Id="rId398" Type="http://schemas.openxmlformats.org/officeDocument/2006/relationships/slideLayout" Target="../slideLayouts/slideLayout412.xml"/><Relationship Id="rId155" Type="http://schemas.openxmlformats.org/officeDocument/2006/relationships/slideLayout" Target="../slideLayouts/slideLayout169.xml"/><Relationship Id="rId276" Type="http://schemas.openxmlformats.org/officeDocument/2006/relationships/slideLayout" Target="../slideLayouts/slideLayout290.xml"/><Relationship Id="rId397" Type="http://schemas.openxmlformats.org/officeDocument/2006/relationships/slideLayout" Target="../slideLayouts/slideLayout411.xml"/><Relationship Id="rId40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59.xml"/><Relationship Id="rId509" Type="http://schemas.openxmlformats.org/officeDocument/2006/relationships/slideLayout" Target="../slideLayouts/slideLayout523.xml"/><Relationship Id="rId508" Type="http://schemas.openxmlformats.org/officeDocument/2006/relationships/slideLayout" Target="../slideLayouts/slideLayout522.xml"/><Relationship Id="rId503" Type="http://schemas.openxmlformats.org/officeDocument/2006/relationships/slideLayout" Target="../slideLayouts/slideLayout517.xml"/><Relationship Id="rId502" Type="http://schemas.openxmlformats.org/officeDocument/2006/relationships/slideLayout" Target="../slideLayouts/slideLayout516.xml"/><Relationship Id="rId501" Type="http://schemas.openxmlformats.org/officeDocument/2006/relationships/slideLayout" Target="../slideLayouts/slideLayout515.xml"/><Relationship Id="rId500" Type="http://schemas.openxmlformats.org/officeDocument/2006/relationships/slideLayout" Target="../slideLayouts/slideLayout514.xml"/><Relationship Id="rId507" Type="http://schemas.openxmlformats.org/officeDocument/2006/relationships/slideLayout" Target="../slideLayouts/slideLayout521.xml"/><Relationship Id="rId506" Type="http://schemas.openxmlformats.org/officeDocument/2006/relationships/slideLayout" Target="../slideLayouts/slideLayout520.xml"/><Relationship Id="rId505" Type="http://schemas.openxmlformats.org/officeDocument/2006/relationships/slideLayout" Target="../slideLayouts/slideLayout519.xml"/><Relationship Id="rId504" Type="http://schemas.openxmlformats.org/officeDocument/2006/relationships/slideLayout" Target="../slideLayouts/slideLayout518.xml"/><Relationship Id="rId48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409" Type="http://schemas.openxmlformats.org/officeDocument/2006/relationships/slideLayout" Target="../slideLayouts/slideLayout423.xml"/><Relationship Id="rId404" Type="http://schemas.openxmlformats.org/officeDocument/2006/relationships/slideLayout" Target="../slideLayouts/slideLayout418.xml"/><Relationship Id="rId525" Type="http://schemas.openxmlformats.org/officeDocument/2006/relationships/slideLayout" Target="../slideLayouts/slideLayout539.xml"/><Relationship Id="rId403" Type="http://schemas.openxmlformats.org/officeDocument/2006/relationships/slideLayout" Target="../slideLayouts/slideLayout417.xml"/><Relationship Id="rId524" Type="http://schemas.openxmlformats.org/officeDocument/2006/relationships/slideLayout" Target="../slideLayouts/slideLayout538.xml"/><Relationship Id="rId402" Type="http://schemas.openxmlformats.org/officeDocument/2006/relationships/slideLayout" Target="../slideLayouts/slideLayout416.xml"/><Relationship Id="rId523" Type="http://schemas.openxmlformats.org/officeDocument/2006/relationships/slideLayout" Target="../slideLayouts/slideLayout537.xml"/><Relationship Id="rId401" Type="http://schemas.openxmlformats.org/officeDocument/2006/relationships/slideLayout" Target="../slideLayouts/slideLayout415.xml"/><Relationship Id="rId522" Type="http://schemas.openxmlformats.org/officeDocument/2006/relationships/slideLayout" Target="../slideLayouts/slideLayout536.xml"/><Relationship Id="rId408" Type="http://schemas.openxmlformats.org/officeDocument/2006/relationships/slideLayout" Target="../slideLayouts/slideLayout422.xml"/><Relationship Id="rId529" Type="http://schemas.openxmlformats.org/officeDocument/2006/relationships/slideLayout" Target="../slideLayouts/slideLayout543.xml"/><Relationship Id="rId407" Type="http://schemas.openxmlformats.org/officeDocument/2006/relationships/slideLayout" Target="../slideLayouts/slideLayout421.xml"/><Relationship Id="rId528" Type="http://schemas.openxmlformats.org/officeDocument/2006/relationships/slideLayout" Target="../slideLayouts/slideLayout542.xml"/><Relationship Id="rId406" Type="http://schemas.openxmlformats.org/officeDocument/2006/relationships/slideLayout" Target="../slideLayouts/slideLayout420.xml"/><Relationship Id="rId527" Type="http://schemas.openxmlformats.org/officeDocument/2006/relationships/slideLayout" Target="../slideLayouts/slideLayout541.xml"/><Relationship Id="rId405" Type="http://schemas.openxmlformats.org/officeDocument/2006/relationships/slideLayout" Target="../slideLayouts/slideLayout419.xml"/><Relationship Id="rId526" Type="http://schemas.openxmlformats.org/officeDocument/2006/relationships/slideLayout" Target="../slideLayouts/slideLayout540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400" Type="http://schemas.openxmlformats.org/officeDocument/2006/relationships/slideLayout" Target="../slideLayouts/slideLayout414.xml"/><Relationship Id="rId521" Type="http://schemas.openxmlformats.org/officeDocument/2006/relationships/slideLayout" Target="../slideLayouts/slideLayout535.xml"/><Relationship Id="rId29" Type="http://schemas.openxmlformats.org/officeDocument/2006/relationships/slideLayout" Target="../slideLayouts/slideLayout43.xml"/><Relationship Id="rId520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519" Type="http://schemas.openxmlformats.org/officeDocument/2006/relationships/slideLayout" Target="../slideLayouts/slideLayout533.xml"/><Relationship Id="rId514" Type="http://schemas.openxmlformats.org/officeDocument/2006/relationships/slideLayout" Target="../slideLayouts/slideLayout528.xml"/><Relationship Id="rId513" Type="http://schemas.openxmlformats.org/officeDocument/2006/relationships/slideLayout" Target="../slideLayouts/slideLayout527.xml"/><Relationship Id="rId512" Type="http://schemas.openxmlformats.org/officeDocument/2006/relationships/slideLayout" Target="../slideLayouts/slideLayout526.xml"/><Relationship Id="rId511" Type="http://schemas.openxmlformats.org/officeDocument/2006/relationships/slideLayout" Target="../slideLayouts/slideLayout525.xml"/><Relationship Id="rId518" Type="http://schemas.openxmlformats.org/officeDocument/2006/relationships/slideLayout" Target="../slideLayouts/slideLayout532.xml"/><Relationship Id="rId517" Type="http://schemas.openxmlformats.org/officeDocument/2006/relationships/slideLayout" Target="../slideLayouts/slideLayout531.xml"/><Relationship Id="rId516" Type="http://schemas.openxmlformats.org/officeDocument/2006/relationships/slideLayout" Target="../slideLayouts/slideLayout530.xml"/><Relationship Id="rId515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510" Type="http://schemas.openxmlformats.org/officeDocument/2006/relationships/slideLayout" Target="../slideLayouts/slideLayout524.xml"/><Relationship Id="rId18" Type="http://schemas.openxmlformats.org/officeDocument/2006/relationships/slideLayout" Target="../slideLayouts/slideLayout32.xml"/><Relationship Id="rId84" Type="http://schemas.openxmlformats.org/officeDocument/2006/relationships/slideLayout" Target="../slideLayouts/slideLayout98.xml"/><Relationship Id="rId83" Type="http://schemas.openxmlformats.org/officeDocument/2006/relationships/slideLayout" Target="../slideLayouts/slideLayout97.xml"/><Relationship Id="rId86" Type="http://schemas.openxmlformats.org/officeDocument/2006/relationships/slideLayout" Target="../slideLayouts/slideLayout100.xml"/><Relationship Id="rId85" Type="http://schemas.openxmlformats.org/officeDocument/2006/relationships/slideLayout" Target="../slideLayouts/slideLayout99.xml"/><Relationship Id="rId88" Type="http://schemas.openxmlformats.org/officeDocument/2006/relationships/slideLayout" Target="../slideLayouts/slideLayout102.xml"/><Relationship Id="rId87" Type="http://schemas.openxmlformats.org/officeDocument/2006/relationships/slideLayout" Target="../slideLayouts/slideLayout101.xml"/><Relationship Id="rId89" Type="http://schemas.openxmlformats.org/officeDocument/2006/relationships/slideLayout" Target="../slideLayouts/slideLayout103.xml"/><Relationship Id="rId80" Type="http://schemas.openxmlformats.org/officeDocument/2006/relationships/slideLayout" Target="../slideLayouts/slideLayout94.xml"/><Relationship Id="rId82" Type="http://schemas.openxmlformats.org/officeDocument/2006/relationships/slideLayout" Target="../slideLayouts/slideLayout96.xml"/><Relationship Id="rId81" Type="http://schemas.openxmlformats.org/officeDocument/2006/relationships/slideLayout" Target="../slideLayouts/slideLayout95.xml"/><Relationship Id="rId73" Type="http://schemas.openxmlformats.org/officeDocument/2006/relationships/slideLayout" Target="../slideLayouts/slideLayout87.xml"/><Relationship Id="rId72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89.xml"/><Relationship Id="rId74" Type="http://schemas.openxmlformats.org/officeDocument/2006/relationships/slideLayout" Target="../slideLayouts/slideLayout88.xml"/><Relationship Id="rId77" Type="http://schemas.openxmlformats.org/officeDocument/2006/relationships/slideLayout" Target="../slideLayouts/slideLayout91.xml"/><Relationship Id="rId76" Type="http://schemas.openxmlformats.org/officeDocument/2006/relationships/slideLayout" Target="../slideLayouts/slideLayout90.xml"/><Relationship Id="rId79" Type="http://schemas.openxmlformats.org/officeDocument/2006/relationships/slideLayout" Target="../slideLayouts/slideLayout93.xml"/><Relationship Id="rId78" Type="http://schemas.openxmlformats.org/officeDocument/2006/relationships/slideLayout" Target="../slideLayouts/slideLayout92.xml"/><Relationship Id="rId71" Type="http://schemas.openxmlformats.org/officeDocument/2006/relationships/slideLayout" Target="../slideLayouts/slideLayout85.xml"/><Relationship Id="rId70" Type="http://schemas.openxmlformats.org/officeDocument/2006/relationships/slideLayout" Target="../slideLayouts/slideLayout84.xml"/><Relationship Id="rId62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80.xml"/><Relationship Id="rId65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82.xml"/><Relationship Id="rId67" Type="http://schemas.openxmlformats.org/officeDocument/2006/relationships/slideLayout" Target="../slideLayouts/slideLayout81.xml"/><Relationship Id="rId60" Type="http://schemas.openxmlformats.org/officeDocument/2006/relationships/slideLayout" Target="../slideLayouts/slideLayout74.xml"/><Relationship Id="rId69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72.xml"/><Relationship Id="rId107" Type="http://schemas.openxmlformats.org/officeDocument/2006/relationships/slideLayout" Target="../slideLayouts/slideLayout121.xml"/><Relationship Id="rId228" Type="http://schemas.openxmlformats.org/officeDocument/2006/relationships/slideLayout" Target="../slideLayouts/slideLayout242.xml"/><Relationship Id="rId349" Type="http://schemas.openxmlformats.org/officeDocument/2006/relationships/slideLayout" Target="../slideLayouts/slideLayout363.xml"/><Relationship Id="rId106" Type="http://schemas.openxmlformats.org/officeDocument/2006/relationships/slideLayout" Target="../slideLayouts/slideLayout120.xml"/><Relationship Id="rId227" Type="http://schemas.openxmlformats.org/officeDocument/2006/relationships/slideLayout" Target="../slideLayouts/slideLayout241.xml"/><Relationship Id="rId348" Type="http://schemas.openxmlformats.org/officeDocument/2006/relationships/slideLayout" Target="../slideLayouts/slideLayout362.xml"/><Relationship Id="rId469" Type="http://schemas.openxmlformats.org/officeDocument/2006/relationships/slideLayout" Target="../slideLayouts/slideLayout483.xml"/><Relationship Id="rId105" Type="http://schemas.openxmlformats.org/officeDocument/2006/relationships/slideLayout" Target="../slideLayouts/slideLayout119.xml"/><Relationship Id="rId226" Type="http://schemas.openxmlformats.org/officeDocument/2006/relationships/slideLayout" Target="../slideLayouts/slideLayout240.xml"/><Relationship Id="rId347" Type="http://schemas.openxmlformats.org/officeDocument/2006/relationships/slideLayout" Target="../slideLayouts/slideLayout361.xml"/><Relationship Id="rId468" Type="http://schemas.openxmlformats.org/officeDocument/2006/relationships/slideLayout" Target="../slideLayouts/slideLayout482.xml"/><Relationship Id="rId104" Type="http://schemas.openxmlformats.org/officeDocument/2006/relationships/slideLayout" Target="../slideLayouts/slideLayout118.xml"/><Relationship Id="rId225" Type="http://schemas.openxmlformats.org/officeDocument/2006/relationships/slideLayout" Target="../slideLayouts/slideLayout239.xml"/><Relationship Id="rId346" Type="http://schemas.openxmlformats.org/officeDocument/2006/relationships/slideLayout" Target="../slideLayouts/slideLayout360.xml"/><Relationship Id="rId467" Type="http://schemas.openxmlformats.org/officeDocument/2006/relationships/slideLayout" Target="../slideLayouts/slideLayout481.xml"/><Relationship Id="rId109" Type="http://schemas.openxmlformats.org/officeDocument/2006/relationships/slideLayout" Target="../slideLayouts/slideLayout123.xml"/><Relationship Id="rId108" Type="http://schemas.openxmlformats.org/officeDocument/2006/relationships/slideLayout" Target="../slideLayouts/slideLayout122.xml"/><Relationship Id="rId229" Type="http://schemas.openxmlformats.org/officeDocument/2006/relationships/slideLayout" Target="../slideLayouts/slideLayout243.xml"/><Relationship Id="rId220" Type="http://schemas.openxmlformats.org/officeDocument/2006/relationships/slideLayout" Target="../slideLayouts/slideLayout234.xml"/><Relationship Id="rId341" Type="http://schemas.openxmlformats.org/officeDocument/2006/relationships/slideLayout" Target="../slideLayouts/slideLayout355.xml"/><Relationship Id="rId462" Type="http://schemas.openxmlformats.org/officeDocument/2006/relationships/slideLayout" Target="../slideLayouts/slideLayout476.xml"/><Relationship Id="rId583" Type="http://schemas.openxmlformats.org/officeDocument/2006/relationships/theme" Target="../theme/theme3.xml"/><Relationship Id="rId340" Type="http://schemas.openxmlformats.org/officeDocument/2006/relationships/slideLayout" Target="../slideLayouts/slideLayout354.xml"/><Relationship Id="rId461" Type="http://schemas.openxmlformats.org/officeDocument/2006/relationships/slideLayout" Target="../slideLayouts/slideLayout475.xml"/><Relationship Id="rId582" Type="http://schemas.openxmlformats.org/officeDocument/2006/relationships/slideLayout" Target="../slideLayouts/slideLayout596.xml"/><Relationship Id="rId460" Type="http://schemas.openxmlformats.org/officeDocument/2006/relationships/slideLayout" Target="../slideLayouts/slideLayout474.xml"/><Relationship Id="rId581" Type="http://schemas.openxmlformats.org/officeDocument/2006/relationships/slideLayout" Target="../slideLayouts/slideLayout595.xml"/><Relationship Id="rId580" Type="http://schemas.openxmlformats.org/officeDocument/2006/relationships/slideLayout" Target="../slideLayouts/slideLayout594.xml"/><Relationship Id="rId103" Type="http://schemas.openxmlformats.org/officeDocument/2006/relationships/slideLayout" Target="../slideLayouts/slideLayout117.xml"/><Relationship Id="rId224" Type="http://schemas.openxmlformats.org/officeDocument/2006/relationships/slideLayout" Target="../slideLayouts/slideLayout238.xml"/><Relationship Id="rId345" Type="http://schemas.openxmlformats.org/officeDocument/2006/relationships/slideLayout" Target="../slideLayouts/slideLayout359.xml"/><Relationship Id="rId466" Type="http://schemas.openxmlformats.org/officeDocument/2006/relationships/slideLayout" Target="../slideLayouts/slideLayout480.xml"/><Relationship Id="rId102" Type="http://schemas.openxmlformats.org/officeDocument/2006/relationships/slideLayout" Target="../slideLayouts/slideLayout116.xml"/><Relationship Id="rId223" Type="http://schemas.openxmlformats.org/officeDocument/2006/relationships/slideLayout" Target="../slideLayouts/slideLayout237.xml"/><Relationship Id="rId344" Type="http://schemas.openxmlformats.org/officeDocument/2006/relationships/slideLayout" Target="../slideLayouts/slideLayout358.xml"/><Relationship Id="rId465" Type="http://schemas.openxmlformats.org/officeDocument/2006/relationships/slideLayout" Target="../slideLayouts/slideLayout479.xml"/><Relationship Id="rId101" Type="http://schemas.openxmlformats.org/officeDocument/2006/relationships/slideLayout" Target="../slideLayouts/slideLayout115.xml"/><Relationship Id="rId222" Type="http://schemas.openxmlformats.org/officeDocument/2006/relationships/slideLayout" Target="../slideLayouts/slideLayout236.xml"/><Relationship Id="rId343" Type="http://schemas.openxmlformats.org/officeDocument/2006/relationships/slideLayout" Target="../slideLayouts/slideLayout357.xml"/><Relationship Id="rId464" Type="http://schemas.openxmlformats.org/officeDocument/2006/relationships/slideLayout" Target="../slideLayouts/slideLayout478.xml"/><Relationship Id="rId100" Type="http://schemas.openxmlformats.org/officeDocument/2006/relationships/slideLayout" Target="../slideLayouts/slideLayout114.xml"/><Relationship Id="rId221" Type="http://schemas.openxmlformats.org/officeDocument/2006/relationships/slideLayout" Target="../slideLayouts/slideLayout235.xml"/><Relationship Id="rId342" Type="http://schemas.openxmlformats.org/officeDocument/2006/relationships/slideLayout" Target="../slideLayouts/slideLayout356.xml"/><Relationship Id="rId463" Type="http://schemas.openxmlformats.org/officeDocument/2006/relationships/slideLayout" Target="../slideLayouts/slideLayout477.xml"/><Relationship Id="rId217" Type="http://schemas.openxmlformats.org/officeDocument/2006/relationships/slideLayout" Target="../slideLayouts/slideLayout231.xml"/><Relationship Id="rId338" Type="http://schemas.openxmlformats.org/officeDocument/2006/relationships/slideLayout" Target="../slideLayouts/slideLayout352.xml"/><Relationship Id="rId459" Type="http://schemas.openxmlformats.org/officeDocument/2006/relationships/slideLayout" Target="../slideLayouts/slideLayout473.xml"/><Relationship Id="rId216" Type="http://schemas.openxmlformats.org/officeDocument/2006/relationships/slideLayout" Target="../slideLayouts/slideLayout230.xml"/><Relationship Id="rId337" Type="http://schemas.openxmlformats.org/officeDocument/2006/relationships/slideLayout" Target="../slideLayouts/slideLayout351.xml"/><Relationship Id="rId458" Type="http://schemas.openxmlformats.org/officeDocument/2006/relationships/slideLayout" Target="../slideLayouts/slideLayout472.xml"/><Relationship Id="rId579" Type="http://schemas.openxmlformats.org/officeDocument/2006/relationships/slideLayout" Target="../slideLayouts/slideLayout593.xml"/><Relationship Id="rId215" Type="http://schemas.openxmlformats.org/officeDocument/2006/relationships/slideLayout" Target="../slideLayouts/slideLayout229.xml"/><Relationship Id="rId336" Type="http://schemas.openxmlformats.org/officeDocument/2006/relationships/slideLayout" Target="../slideLayouts/slideLayout350.xml"/><Relationship Id="rId457" Type="http://schemas.openxmlformats.org/officeDocument/2006/relationships/slideLayout" Target="../slideLayouts/slideLayout471.xml"/><Relationship Id="rId578" Type="http://schemas.openxmlformats.org/officeDocument/2006/relationships/slideLayout" Target="../slideLayouts/slideLayout592.xml"/><Relationship Id="rId214" Type="http://schemas.openxmlformats.org/officeDocument/2006/relationships/slideLayout" Target="../slideLayouts/slideLayout228.xml"/><Relationship Id="rId335" Type="http://schemas.openxmlformats.org/officeDocument/2006/relationships/slideLayout" Target="../slideLayouts/slideLayout349.xml"/><Relationship Id="rId456" Type="http://schemas.openxmlformats.org/officeDocument/2006/relationships/slideLayout" Target="../slideLayouts/slideLayout470.xml"/><Relationship Id="rId577" Type="http://schemas.openxmlformats.org/officeDocument/2006/relationships/slideLayout" Target="../slideLayouts/slideLayout591.xml"/><Relationship Id="rId219" Type="http://schemas.openxmlformats.org/officeDocument/2006/relationships/slideLayout" Target="../slideLayouts/slideLayout233.xml"/><Relationship Id="rId218" Type="http://schemas.openxmlformats.org/officeDocument/2006/relationships/slideLayout" Target="../slideLayouts/slideLayout232.xml"/><Relationship Id="rId339" Type="http://schemas.openxmlformats.org/officeDocument/2006/relationships/slideLayout" Target="../slideLayouts/slideLayout353.xml"/><Relationship Id="rId330" Type="http://schemas.openxmlformats.org/officeDocument/2006/relationships/slideLayout" Target="../slideLayouts/slideLayout344.xml"/><Relationship Id="rId451" Type="http://schemas.openxmlformats.org/officeDocument/2006/relationships/slideLayout" Target="../slideLayouts/slideLayout465.xml"/><Relationship Id="rId572" Type="http://schemas.openxmlformats.org/officeDocument/2006/relationships/slideLayout" Target="../slideLayouts/slideLayout586.xml"/><Relationship Id="rId450" Type="http://schemas.openxmlformats.org/officeDocument/2006/relationships/slideLayout" Target="../slideLayouts/slideLayout464.xml"/><Relationship Id="rId571" Type="http://schemas.openxmlformats.org/officeDocument/2006/relationships/slideLayout" Target="../slideLayouts/slideLayout585.xml"/><Relationship Id="rId570" Type="http://schemas.openxmlformats.org/officeDocument/2006/relationships/slideLayout" Target="../slideLayouts/slideLayout584.xml"/><Relationship Id="rId213" Type="http://schemas.openxmlformats.org/officeDocument/2006/relationships/slideLayout" Target="../slideLayouts/slideLayout227.xml"/><Relationship Id="rId334" Type="http://schemas.openxmlformats.org/officeDocument/2006/relationships/slideLayout" Target="../slideLayouts/slideLayout348.xml"/><Relationship Id="rId455" Type="http://schemas.openxmlformats.org/officeDocument/2006/relationships/slideLayout" Target="../slideLayouts/slideLayout469.xml"/><Relationship Id="rId576" Type="http://schemas.openxmlformats.org/officeDocument/2006/relationships/slideLayout" Target="../slideLayouts/slideLayout590.xml"/><Relationship Id="rId212" Type="http://schemas.openxmlformats.org/officeDocument/2006/relationships/slideLayout" Target="../slideLayouts/slideLayout226.xml"/><Relationship Id="rId333" Type="http://schemas.openxmlformats.org/officeDocument/2006/relationships/slideLayout" Target="../slideLayouts/slideLayout347.xml"/><Relationship Id="rId454" Type="http://schemas.openxmlformats.org/officeDocument/2006/relationships/slideLayout" Target="../slideLayouts/slideLayout468.xml"/><Relationship Id="rId575" Type="http://schemas.openxmlformats.org/officeDocument/2006/relationships/slideLayout" Target="../slideLayouts/slideLayout589.xml"/><Relationship Id="rId211" Type="http://schemas.openxmlformats.org/officeDocument/2006/relationships/slideLayout" Target="../slideLayouts/slideLayout225.xml"/><Relationship Id="rId332" Type="http://schemas.openxmlformats.org/officeDocument/2006/relationships/slideLayout" Target="../slideLayouts/slideLayout346.xml"/><Relationship Id="rId453" Type="http://schemas.openxmlformats.org/officeDocument/2006/relationships/slideLayout" Target="../slideLayouts/slideLayout467.xml"/><Relationship Id="rId574" Type="http://schemas.openxmlformats.org/officeDocument/2006/relationships/slideLayout" Target="../slideLayouts/slideLayout588.xml"/><Relationship Id="rId210" Type="http://schemas.openxmlformats.org/officeDocument/2006/relationships/slideLayout" Target="../slideLayouts/slideLayout224.xml"/><Relationship Id="rId331" Type="http://schemas.openxmlformats.org/officeDocument/2006/relationships/slideLayout" Target="../slideLayouts/slideLayout345.xml"/><Relationship Id="rId452" Type="http://schemas.openxmlformats.org/officeDocument/2006/relationships/slideLayout" Target="../slideLayouts/slideLayout466.xml"/><Relationship Id="rId573" Type="http://schemas.openxmlformats.org/officeDocument/2006/relationships/slideLayout" Target="../slideLayouts/slideLayout587.xml"/><Relationship Id="rId370" Type="http://schemas.openxmlformats.org/officeDocument/2006/relationships/slideLayout" Target="../slideLayouts/slideLayout384.xml"/><Relationship Id="rId491" Type="http://schemas.openxmlformats.org/officeDocument/2006/relationships/slideLayout" Target="../slideLayouts/slideLayout505.xml"/><Relationship Id="rId490" Type="http://schemas.openxmlformats.org/officeDocument/2006/relationships/slideLayout" Target="../slideLayouts/slideLayout504.xml"/><Relationship Id="rId129" Type="http://schemas.openxmlformats.org/officeDocument/2006/relationships/slideLayout" Target="../slideLayouts/slideLayout143.xml"/><Relationship Id="rId128" Type="http://schemas.openxmlformats.org/officeDocument/2006/relationships/slideLayout" Target="../slideLayouts/slideLayout142.xml"/><Relationship Id="rId249" Type="http://schemas.openxmlformats.org/officeDocument/2006/relationships/slideLayout" Target="../slideLayouts/slideLayout263.xml"/><Relationship Id="rId127" Type="http://schemas.openxmlformats.org/officeDocument/2006/relationships/slideLayout" Target="../slideLayouts/slideLayout141.xml"/><Relationship Id="rId248" Type="http://schemas.openxmlformats.org/officeDocument/2006/relationships/slideLayout" Target="../slideLayouts/slideLayout262.xml"/><Relationship Id="rId369" Type="http://schemas.openxmlformats.org/officeDocument/2006/relationships/slideLayout" Target="../slideLayouts/slideLayout383.xml"/><Relationship Id="rId126" Type="http://schemas.openxmlformats.org/officeDocument/2006/relationships/slideLayout" Target="../slideLayouts/slideLayout140.xml"/><Relationship Id="rId247" Type="http://schemas.openxmlformats.org/officeDocument/2006/relationships/slideLayout" Target="../slideLayouts/slideLayout261.xml"/><Relationship Id="rId368" Type="http://schemas.openxmlformats.org/officeDocument/2006/relationships/slideLayout" Target="../slideLayouts/slideLayout382.xml"/><Relationship Id="rId489" Type="http://schemas.openxmlformats.org/officeDocument/2006/relationships/slideLayout" Target="../slideLayouts/slideLayout503.xml"/><Relationship Id="rId121" Type="http://schemas.openxmlformats.org/officeDocument/2006/relationships/slideLayout" Target="../slideLayouts/slideLayout135.xml"/><Relationship Id="rId242" Type="http://schemas.openxmlformats.org/officeDocument/2006/relationships/slideLayout" Target="../slideLayouts/slideLayout256.xml"/><Relationship Id="rId363" Type="http://schemas.openxmlformats.org/officeDocument/2006/relationships/slideLayout" Target="../slideLayouts/slideLayout377.xml"/><Relationship Id="rId484" Type="http://schemas.openxmlformats.org/officeDocument/2006/relationships/slideLayout" Target="../slideLayouts/slideLayout498.xml"/><Relationship Id="rId120" Type="http://schemas.openxmlformats.org/officeDocument/2006/relationships/slideLayout" Target="../slideLayouts/slideLayout134.xml"/><Relationship Id="rId241" Type="http://schemas.openxmlformats.org/officeDocument/2006/relationships/slideLayout" Target="../slideLayouts/slideLayout255.xml"/><Relationship Id="rId362" Type="http://schemas.openxmlformats.org/officeDocument/2006/relationships/slideLayout" Target="../slideLayouts/slideLayout376.xml"/><Relationship Id="rId483" Type="http://schemas.openxmlformats.org/officeDocument/2006/relationships/slideLayout" Target="../slideLayouts/slideLayout497.xml"/><Relationship Id="rId240" Type="http://schemas.openxmlformats.org/officeDocument/2006/relationships/slideLayout" Target="../slideLayouts/slideLayout254.xml"/><Relationship Id="rId361" Type="http://schemas.openxmlformats.org/officeDocument/2006/relationships/slideLayout" Target="../slideLayouts/slideLayout375.xml"/><Relationship Id="rId482" Type="http://schemas.openxmlformats.org/officeDocument/2006/relationships/slideLayout" Target="../slideLayouts/slideLayout496.xml"/><Relationship Id="rId360" Type="http://schemas.openxmlformats.org/officeDocument/2006/relationships/slideLayout" Target="../slideLayouts/slideLayout374.xml"/><Relationship Id="rId481" Type="http://schemas.openxmlformats.org/officeDocument/2006/relationships/slideLayout" Target="../slideLayouts/slideLayout495.xml"/><Relationship Id="rId125" Type="http://schemas.openxmlformats.org/officeDocument/2006/relationships/slideLayout" Target="../slideLayouts/slideLayout139.xml"/><Relationship Id="rId246" Type="http://schemas.openxmlformats.org/officeDocument/2006/relationships/slideLayout" Target="../slideLayouts/slideLayout260.xml"/><Relationship Id="rId367" Type="http://schemas.openxmlformats.org/officeDocument/2006/relationships/slideLayout" Target="../slideLayouts/slideLayout381.xml"/><Relationship Id="rId488" Type="http://schemas.openxmlformats.org/officeDocument/2006/relationships/slideLayout" Target="../slideLayouts/slideLayout502.xml"/><Relationship Id="rId124" Type="http://schemas.openxmlformats.org/officeDocument/2006/relationships/slideLayout" Target="../slideLayouts/slideLayout138.xml"/><Relationship Id="rId245" Type="http://schemas.openxmlformats.org/officeDocument/2006/relationships/slideLayout" Target="../slideLayouts/slideLayout259.xml"/><Relationship Id="rId366" Type="http://schemas.openxmlformats.org/officeDocument/2006/relationships/slideLayout" Target="../slideLayouts/slideLayout380.xml"/><Relationship Id="rId487" Type="http://schemas.openxmlformats.org/officeDocument/2006/relationships/slideLayout" Target="../slideLayouts/slideLayout501.xml"/><Relationship Id="rId123" Type="http://schemas.openxmlformats.org/officeDocument/2006/relationships/slideLayout" Target="../slideLayouts/slideLayout137.xml"/><Relationship Id="rId244" Type="http://schemas.openxmlformats.org/officeDocument/2006/relationships/slideLayout" Target="../slideLayouts/slideLayout258.xml"/><Relationship Id="rId365" Type="http://schemas.openxmlformats.org/officeDocument/2006/relationships/slideLayout" Target="../slideLayouts/slideLayout379.xml"/><Relationship Id="rId486" Type="http://schemas.openxmlformats.org/officeDocument/2006/relationships/slideLayout" Target="../slideLayouts/slideLayout500.xml"/><Relationship Id="rId122" Type="http://schemas.openxmlformats.org/officeDocument/2006/relationships/slideLayout" Target="../slideLayouts/slideLayout136.xml"/><Relationship Id="rId243" Type="http://schemas.openxmlformats.org/officeDocument/2006/relationships/slideLayout" Target="../slideLayouts/slideLayout257.xml"/><Relationship Id="rId364" Type="http://schemas.openxmlformats.org/officeDocument/2006/relationships/slideLayout" Target="../slideLayouts/slideLayout378.xml"/><Relationship Id="rId485" Type="http://schemas.openxmlformats.org/officeDocument/2006/relationships/slideLayout" Target="../slideLayouts/slideLayout499.xml"/><Relationship Id="rId95" Type="http://schemas.openxmlformats.org/officeDocument/2006/relationships/slideLayout" Target="../slideLayouts/slideLayout109.xml"/><Relationship Id="rId94" Type="http://schemas.openxmlformats.org/officeDocument/2006/relationships/slideLayout" Target="../slideLayouts/slideLayout108.xml"/><Relationship Id="rId97" Type="http://schemas.openxmlformats.org/officeDocument/2006/relationships/slideLayout" Target="../slideLayouts/slideLayout111.xml"/><Relationship Id="rId96" Type="http://schemas.openxmlformats.org/officeDocument/2006/relationships/slideLayout" Target="../slideLayouts/slideLayout110.xml"/><Relationship Id="rId99" Type="http://schemas.openxmlformats.org/officeDocument/2006/relationships/slideLayout" Target="../slideLayouts/slideLayout113.xml"/><Relationship Id="rId480" Type="http://schemas.openxmlformats.org/officeDocument/2006/relationships/slideLayout" Target="../slideLayouts/slideLayout494.xml"/><Relationship Id="rId98" Type="http://schemas.openxmlformats.org/officeDocument/2006/relationships/slideLayout" Target="../slideLayouts/slideLayout112.xml"/><Relationship Id="rId91" Type="http://schemas.openxmlformats.org/officeDocument/2006/relationships/slideLayout" Target="../slideLayouts/slideLayout105.xml"/><Relationship Id="rId90" Type="http://schemas.openxmlformats.org/officeDocument/2006/relationships/slideLayout" Target="../slideLayouts/slideLayout104.xml"/><Relationship Id="rId93" Type="http://schemas.openxmlformats.org/officeDocument/2006/relationships/slideLayout" Target="../slideLayouts/slideLayout107.xml"/><Relationship Id="rId92" Type="http://schemas.openxmlformats.org/officeDocument/2006/relationships/slideLayout" Target="../slideLayouts/slideLayout106.xml"/><Relationship Id="rId118" Type="http://schemas.openxmlformats.org/officeDocument/2006/relationships/slideLayout" Target="../slideLayouts/slideLayout132.xml"/><Relationship Id="rId239" Type="http://schemas.openxmlformats.org/officeDocument/2006/relationships/slideLayout" Target="../slideLayouts/slideLayout253.xml"/><Relationship Id="rId117" Type="http://schemas.openxmlformats.org/officeDocument/2006/relationships/slideLayout" Target="../slideLayouts/slideLayout131.xml"/><Relationship Id="rId238" Type="http://schemas.openxmlformats.org/officeDocument/2006/relationships/slideLayout" Target="../slideLayouts/slideLayout252.xml"/><Relationship Id="rId359" Type="http://schemas.openxmlformats.org/officeDocument/2006/relationships/slideLayout" Target="../slideLayouts/slideLayout373.xml"/><Relationship Id="rId116" Type="http://schemas.openxmlformats.org/officeDocument/2006/relationships/slideLayout" Target="../slideLayouts/slideLayout130.xml"/><Relationship Id="rId237" Type="http://schemas.openxmlformats.org/officeDocument/2006/relationships/slideLayout" Target="../slideLayouts/slideLayout251.xml"/><Relationship Id="rId358" Type="http://schemas.openxmlformats.org/officeDocument/2006/relationships/slideLayout" Target="../slideLayouts/slideLayout372.xml"/><Relationship Id="rId479" Type="http://schemas.openxmlformats.org/officeDocument/2006/relationships/slideLayout" Target="../slideLayouts/slideLayout493.xml"/><Relationship Id="rId115" Type="http://schemas.openxmlformats.org/officeDocument/2006/relationships/slideLayout" Target="../slideLayouts/slideLayout129.xml"/><Relationship Id="rId236" Type="http://schemas.openxmlformats.org/officeDocument/2006/relationships/slideLayout" Target="../slideLayouts/slideLayout250.xml"/><Relationship Id="rId357" Type="http://schemas.openxmlformats.org/officeDocument/2006/relationships/slideLayout" Target="../slideLayouts/slideLayout371.xml"/><Relationship Id="rId478" Type="http://schemas.openxmlformats.org/officeDocument/2006/relationships/slideLayout" Target="../slideLayouts/slideLayout492.xml"/><Relationship Id="rId119" Type="http://schemas.openxmlformats.org/officeDocument/2006/relationships/slideLayout" Target="../slideLayouts/slideLayout133.xml"/><Relationship Id="rId110" Type="http://schemas.openxmlformats.org/officeDocument/2006/relationships/slideLayout" Target="../slideLayouts/slideLayout124.xml"/><Relationship Id="rId231" Type="http://schemas.openxmlformats.org/officeDocument/2006/relationships/slideLayout" Target="../slideLayouts/slideLayout245.xml"/><Relationship Id="rId352" Type="http://schemas.openxmlformats.org/officeDocument/2006/relationships/slideLayout" Target="../slideLayouts/slideLayout366.xml"/><Relationship Id="rId473" Type="http://schemas.openxmlformats.org/officeDocument/2006/relationships/slideLayout" Target="../slideLayouts/slideLayout487.xml"/><Relationship Id="rId230" Type="http://schemas.openxmlformats.org/officeDocument/2006/relationships/slideLayout" Target="../slideLayouts/slideLayout244.xml"/><Relationship Id="rId351" Type="http://schemas.openxmlformats.org/officeDocument/2006/relationships/slideLayout" Target="../slideLayouts/slideLayout365.xml"/><Relationship Id="rId472" Type="http://schemas.openxmlformats.org/officeDocument/2006/relationships/slideLayout" Target="../slideLayouts/slideLayout486.xml"/><Relationship Id="rId350" Type="http://schemas.openxmlformats.org/officeDocument/2006/relationships/slideLayout" Target="../slideLayouts/slideLayout364.xml"/><Relationship Id="rId471" Type="http://schemas.openxmlformats.org/officeDocument/2006/relationships/slideLayout" Target="../slideLayouts/slideLayout485.xml"/><Relationship Id="rId470" Type="http://schemas.openxmlformats.org/officeDocument/2006/relationships/slideLayout" Target="../slideLayouts/slideLayout484.xml"/><Relationship Id="rId114" Type="http://schemas.openxmlformats.org/officeDocument/2006/relationships/slideLayout" Target="../slideLayouts/slideLayout128.xml"/><Relationship Id="rId235" Type="http://schemas.openxmlformats.org/officeDocument/2006/relationships/slideLayout" Target="../slideLayouts/slideLayout249.xml"/><Relationship Id="rId356" Type="http://schemas.openxmlformats.org/officeDocument/2006/relationships/slideLayout" Target="../slideLayouts/slideLayout370.xml"/><Relationship Id="rId477" Type="http://schemas.openxmlformats.org/officeDocument/2006/relationships/slideLayout" Target="../slideLayouts/slideLayout491.xml"/><Relationship Id="rId113" Type="http://schemas.openxmlformats.org/officeDocument/2006/relationships/slideLayout" Target="../slideLayouts/slideLayout127.xml"/><Relationship Id="rId234" Type="http://schemas.openxmlformats.org/officeDocument/2006/relationships/slideLayout" Target="../slideLayouts/slideLayout248.xml"/><Relationship Id="rId355" Type="http://schemas.openxmlformats.org/officeDocument/2006/relationships/slideLayout" Target="../slideLayouts/slideLayout369.xml"/><Relationship Id="rId476" Type="http://schemas.openxmlformats.org/officeDocument/2006/relationships/slideLayout" Target="../slideLayouts/slideLayout490.xml"/><Relationship Id="rId112" Type="http://schemas.openxmlformats.org/officeDocument/2006/relationships/slideLayout" Target="../slideLayouts/slideLayout126.xml"/><Relationship Id="rId233" Type="http://schemas.openxmlformats.org/officeDocument/2006/relationships/slideLayout" Target="../slideLayouts/slideLayout247.xml"/><Relationship Id="rId354" Type="http://schemas.openxmlformats.org/officeDocument/2006/relationships/slideLayout" Target="../slideLayouts/slideLayout368.xml"/><Relationship Id="rId475" Type="http://schemas.openxmlformats.org/officeDocument/2006/relationships/slideLayout" Target="../slideLayouts/slideLayout489.xml"/><Relationship Id="rId111" Type="http://schemas.openxmlformats.org/officeDocument/2006/relationships/slideLayout" Target="../slideLayouts/slideLayout125.xml"/><Relationship Id="rId232" Type="http://schemas.openxmlformats.org/officeDocument/2006/relationships/slideLayout" Target="../slideLayouts/slideLayout246.xml"/><Relationship Id="rId353" Type="http://schemas.openxmlformats.org/officeDocument/2006/relationships/slideLayout" Target="../slideLayouts/slideLayout367.xml"/><Relationship Id="rId474" Type="http://schemas.openxmlformats.org/officeDocument/2006/relationships/slideLayout" Target="../slideLayouts/slideLayout488.xml"/><Relationship Id="rId305" Type="http://schemas.openxmlformats.org/officeDocument/2006/relationships/slideLayout" Target="../slideLayouts/slideLayout319.xml"/><Relationship Id="rId426" Type="http://schemas.openxmlformats.org/officeDocument/2006/relationships/slideLayout" Target="../slideLayouts/slideLayout440.xml"/><Relationship Id="rId547" Type="http://schemas.openxmlformats.org/officeDocument/2006/relationships/slideLayout" Target="../slideLayouts/slideLayout561.xml"/><Relationship Id="rId304" Type="http://schemas.openxmlformats.org/officeDocument/2006/relationships/slideLayout" Target="../slideLayouts/slideLayout318.xml"/><Relationship Id="rId425" Type="http://schemas.openxmlformats.org/officeDocument/2006/relationships/slideLayout" Target="../slideLayouts/slideLayout439.xml"/><Relationship Id="rId546" Type="http://schemas.openxmlformats.org/officeDocument/2006/relationships/slideLayout" Target="../slideLayouts/slideLayout560.xml"/><Relationship Id="rId303" Type="http://schemas.openxmlformats.org/officeDocument/2006/relationships/slideLayout" Target="../slideLayouts/slideLayout317.xml"/><Relationship Id="rId424" Type="http://schemas.openxmlformats.org/officeDocument/2006/relationships/slideLayout" Target="../slideLayouts/slideLayout438.xml"/><Relationship Id="rId545" Type="http://schemas.openxmlformats.org/officeDocument/2006/relationships/slideLayout" Target="../slideLayouts/slideLayout559.xml"/><Relationship Id="rId302" Type="http://schemas.openxmlformats.org/officeDocument/2006/relationships/slideLayout" Target="../slideLayouts/slideLayout316.xml"/><Relationship Id="rId423" Type="http://schemas.openxmlformats.org/officeDocument/2006/relationships/slideLayout" Target="../slideLayouts/slideLayout437.xml"/><Relationship Id="rId544" Type="http://schemas.openxmlformats.org/officeDocument/2006/relationships/slideLayout" Target="../slideLayouts/slideLayout558.xml"/><Relationship Id="rId309" Type="http://schemas.openxmlformats.org/officeDocument/2006/relationships/slideLayout" Target="../slideLayouts/slideLayout323.xml"/><Relationship Id="rId308" Type="http://schemas.openxmlformats.org/officeDocument/2006/relationships/slideLayout" Target="../slideLayouts/slideLayout322.xml"/><Relationship Id="rId429" Type="http://schemas.openxmlformats.org/officeDocument/2006/relationships/slideLayout" Target="../slideLayouts/slideLayout443.xml"/><Relationship Id="rId307" Type="http://schemas.openxmlformats.org/officeDocument/2006/relationships/slideLayout" Target="../slideLayouts/slideLayout321.xml"/><Relationship Id="rId428" Type="http://schemas.openxmlformats.org/officeDocument/2006/relationships/slideLayout" Target="../slideLayouts/slideLayout442.xml"/><Relationship Id="rId549" Type="http://schemas.openxmlformats.org/officeDocument/2006/relationships/slideLayout" Target="../slideLayouts/slideLayout563.xml"/><Relationship Id="rId306" Type="http://schemas.openxmlformats.org/officeDocument/2006/relationships/slideLayout" Target="../slideLayouts/slideLayout320.xml"/><Relationship Id="rId427" Type="http://schemas.openxmlformats.org/officeDocument/2006/relationships/slideLayout" Target="../slideLayouts/slideLayout441.xml"/><Relationship Id="rId548" Type="http://schemas.openxmlformats.org/officeDocument/2006/relationships/slideLayout" Target="../slideLayouts/slideLayout562.xml"/><Relationship Id="rId301" Type="http://schemas.openxmlformats.org/officeDocument/2006/relationships/slideLayout" Target="../slideLayouts/slideLayout315.xml"/><Relationship Id="rId422" Type="http://schemas.openxmlformats.org/officeDocument/2006/relationships/slideLayout" Target="../slideLayouts/slideLayout436.xml"/><Relationship Id="rId543" Type="http://schemas.openxmlformats.org/officeDocument/2006/relationships/slideLayout" Target="../slideLayouts/slideLayout557.xml"/><Relationship Id="rId300" Type="http://schemas.openxmlformats.org/officeDocument/2006/relationships/slideLayout" Target="../slideLayouts/slideLayout314.xml"/><Relationship Id="rId421" Type="http://schemas.openxmlformats.org/officeDocument/2006/relationships/slideLayout" Target="../slideLayouts/slideLayout435.xml"/><Relationship Id="rId542" Type="http://schemas.openxmlformats.org/officeDocument/2006/relationships/slideLayout" Target="../slideLayouts/slideLayout556.xml"/><Relationship Id="rId420" Type="http://schemas.openxmlformats.org/officeDocument/2006/relationships/slideLayout" Target="../slideLayouts/slideLayout434.xml"/><Relationship Id="rId541" Type="http://schemas.openxmlformats.org/officeDocument/2006/relationships/slideLayout" Target="../slideLayouts/slideLayout555.xml"/><Relationship Id="rId540" Type="http://schemas.openxmlformats.org/officeDocument/2006/relationships/slideLayout" Target="../slideLayouts/slideLayout554.xml"/><Relationship Id="rId415" Type="http://schemas.openxmlformats.org/officeDocument/2006/relationships/slideLayout" Target="../slideLayouts/slideLayout429.xml"/><Relationship Id="rId536" Type="http://schemas.openxmlformats.org/officeDocument/2006/relationships/slideLayout" Target="../slideLayouts/slideLayout550.xml"/><Relationship Id="rId414" Type="http://schemas.openxmlformats.org/officeDocument/2006/relationships/slideLayout" Target="../slideLayouts/slideLayout428.xml"/><Relationship Id="rId535" Type="http://schemas.openxmlformats.org/officeDocument/2006/relationships/slideLayout" Target="../slideLayouts/slideLayout549.xml"/><Relationship Id="rId413" Type="http://schemas.openxmlformats.org/officeDocument/2006/relationships/slideLayout" Target="../slideLayouts/slideLayout427.xml"/><Relationship Id="rId534" Type="http://schemas.openxmlformats.org/officeDocument/2006/relationships/slideLayout" Target="../slideLayouts/slideLayout548.xml"/><Relationship Id="rId412" Type="http://schemas.openxmlformats.org/officeDocument/2006/relationships/slideLayout" Target="../slideLayouts/slideLayout426.xml"/><Relationship Id="rId533" Type="http://schemas.openxmlformats.org/officeDocument/2006/relationships/slideLayout" Target="../slideLayouts/slideLayout547.xml"/><Relationship Id="rId419" Type="http://schemas.openxmlformats.org/officeDocument/2006/relationships/slideLayout" Target="../slideLayouts/slideLayout433.xml"/><Relationship Id="rId418" Type="http://schemas.openxmlformats.org/officeDocument/2006/relationships/slideLayout" Target="../slideLayouts/slideLayout432.xml"/><Relationship Id="rId539" Type="http://schemas.openxmlformats.org/officeDocument/2006/relationships/slideLayout" Target="../slideLayouts/slideLayout553.xml"/><Relationship Id="rId417" Type="http://schemas.openxmlformats.org/officeDocument/2006/relationships/slideLayout" Target="../slideLayouts/slideLayout431.xml"/><Relationship Id="rId538" Type="http://schemas.openxmlformats.org/officeDocument/2006/relationships/slideLayout" Target="../slideLayouts/slideLayout552.xml"/><Relationship Id="rId416" Type="http://schemas.openxmlformats.org/officeDocument/2006/relationships/slideLayout" Target="../slideLayouts/slideLayout430.xml"/><Relationship Id="rId537" Type="http://schemas.openxmlformats.org/officeDocument/2006/relationships/slideLayout" Target="../slideLayouts/slideLayout551.xml"/><Relationship Id="rId411" Type="http://schemas.openxmlformats.org/officeDocument/2006/relationships/slideLayout" Target="../slideLayouts/slideLayout425.xml"/><Relationship Id="rId532" Type="http://schemas.openxmlformats.org/officeDocument/2006/relationships/slideLayout" Target="../slideLayouts/slideLayout546.xml"/><Relationship Id="rId410" Type="http://schemas.openxmlformats.org/officeDocument/2006/relationships/slideLayout" Target="../slideLayouts/slideLayout424.xml"/><Relationship Id="rId531" Type="http://schemas.openxmlformats.org/officeDocument/2006/relationships/slideLayout" Target="../slideLayouts/slideLayout545.xml"/><Relationship Id="rId530" Type="http://schemas.openxmlformats.org/officeDocument/2006/relationships/slideLayout" Target="../slideLayouts/slideLayout544.xml"/><Relationship Id="rId206" Type="http://schemas.openxmlformats.org/officeDocument/2006/relationships/slideLayout" Target="../slideLayouts/slideLayout220.xml"/><Relationship Id="rId327" Type="http://schemas.openxmlformats.org/officeDocument/2006/relationships/slideLayout" Target="../slideLayouts/slideLayout341.xml"/><Relationship Id="rId448" Type="http://schemas.openxmlformats.org/officeDocument/2006/relationships/slideLayout" Target="../slideLayouts/slideLayout462.xml"/><Relationship Id="rId569" Type="http://schemas.openxmlformats.org/officeDocument/2006/relationships/slideLayout" Target="../slideLayouts/slideLayout583.xml"/><Relationship Id="rId205" Type="http://schemas.openxmlformats.org/officeDocument/2006/relationships/slideLayout" Target="../slideLayouts/slideLayout219.xml"/><Relationship Id="rId326" Type="http://schemas.openxmlformats.org/officeDocument/2006/relationships/slideLayout" Target="../slideLayouts/slideLayout340.xml"/><Relationship Id="rId447" Type="http://schemas.openxmlformats.org/officeDocument/2006/relationships/slideLayout" Target="../slideLayouts/slideLayout461.xml"/><Relationship Id="rId568" Type="http://schemas.openxmlformats.org/officeDocument/2006/relationships/slideLayout" Target="../slideLayouts/slideLayout582.xml"/><Relationship Id="rId204" Type="http://schemas.openxmlformats.org/officeDocument/2006/relationships/slideLayout" Target="../slideLayouts/slideLayout218.xml"/><Relationship Id="rId325" Type="http://schemas.openxmlformats.org/officeDocument/2006/relationships/slideLayout" Target="../slideLayouts/slideLayout339.xml"/><Relationship Id="rId446" Type="http://schemas.openxmlformats.org/officeDocument/2006/relationships/slideLayout" Target="../slideLayouts/slideLayout460.xml"/><Relationship Id="rId567" Type="http://schemas.openxmlformats.org/officeDocument/2006/relationships/slideLayout" Target="../slideLayouts/slideLayout581.xml"/><Relationship Id="rId203" Type="http://schemas.openxmlformats.org/officeDocument/2006/relationships/slideLayout" Target="../slideLayouts/slideLayout217.xml"/><Relationship Id="rId324" Type="http://schemas.openxmlformats.org/officeDocument/2006/relationships/slideLayout" Target="../slideLayouts/slideLayout338.xml"/><Relationship Id="rId445" Type="http://schemas.openxmlformats.org/officeDocument/2006/relationships/slideLayout" Target="../slideLayouts/slideLayout459.xml"/><Relationship Id="rId566" Type="http://schemas.openxmlformats.org/officeDocument/2006/relationships/slideLayout" Target="../slideLayouts/slideLayout580.xml"/><Relationship Id="rId209" Type="http://schemas.openxmlformats.org/officeDocument/2006/relationships/slideLayout" Target="../slideLayouts/slideLayout223.xml"/><Relationship Id="rId208" Type="http://schemas.openxmlformats.org/officeDocument/2006/relationships/slideLayout" Target="../slideLayouts/slideLayout222.xml"/><Relationship Id="rId329" Type="http://schemas.openxmlformats.org/officeDocument/2006/relationships/slideLayout" Target="../slideLayouts/slideLayout343.xml"/><Relationship Id="rId207" Type="http://schemas.openxmlformats.org/officeDocument/2006/relationships/slideLayout" Target="../slideLayouts/slideLayout221.xml"/><Relationship Id="rId328" Type="http://schemas.openxmlformats.org/officeDocument/2006/relationships/slideLayout" Target="../slideLayouts/slideLayout342.xml"/><Relationship Id="rId449" Type="http://schemas.openxmlformats.org/officeDocument/2006/relationships/slideLayout" Target="../slideLayouts/slideLayout463.xml"/><Relationship Id="rId440" Type="http://schemas.openxmlformats.org/officeDocument/2006/relationships/slideLayout" Target="../slideLayouts/slideLayout454.xml"/><Relationship Id="rId561" Type="http://schemas.openxmlformats.org/officeDocument/2006/relationships/slideLayout" Target="../slideLayouts/slideLayout575.xml"/><Relationship Id="rId560" Type="http://schemas.openxmlformats.org/officeDocument/2006/relationships/slideLayout" Target="../slideLayouts/slideLayout574.xml"/><Relationship Id="rId202" Type="http://schemas.openxmlformats.org/officeDocument/2006/relationships/slideLayout" Target="../slideLayouts/slideLayout216.xml"/><Relationship Id="rId323" Type="http://schemas.openxmlformats.org/officeDocument/2006/relationships/slideLayout" Target="../slideLayouts/slideLayout337.xml"/><Relationship Id="rId444" Type="http://schemas.openxmlformats.org/officeDocument/2006/relationships/slideLayout" Target="../slideLayouts/slideLayout458.xml"/><Relationship Id="rId565" Type="http://schemas.openxmlformats.org/officeDocument/2006/relationships/slideLayout" Target="../slideLayouts/slideLayout579.xml"/><Relationship Id="rId201" Type="http://schemas.openxmlformats.org/officeDocument/2006/relationships/slideLayout" Target="../slideLayouts/slideLayout215.xml"/><Relationship Id="rId322" Type="http://schemas.openxmlformats.org/officeDocument/2006/relationships/slideLayout" Target="../slideLayouts/slideLayout336.xml"/><Relationship Id="rId443" Type="http://schemas.openxmlformats.org/officeDocument/2006/relationships/slideLayout" Target="../slideLayouts/slideLayout457.xml"/><Relationship Id="rId564" Type="http://schemas.openxmlformats.org/officeDocument/2006/relationships/slideLayout" Target="../slideLayouts/slideLayout578.xml"/><Relationship Id="rId200" Type="http://schemas.openxmlformats.org/officeDocument/2006/relationships/slideLayout" Target="../slideLayouts/slideLayout214.xml"/><Relationship Id="rId321" Type="http://schemas.openxmlformats.org/officeDocument/2006/relationships/slideLayout" Target="../slideLayouts/slideLayout335.xml"/><Relationship Id="rId442" Type="http://schemas.openxmlformats.org/officeDocument/2006/relationships/slideLayout" Target="../slideLayouts/slideLayout456.xml"/><Relationship Id="rId563" Type="http://schemas.openxmlformats.org/officeDocument/2006/relationships/slideLayout" Target="../slideLayouts/slideLayout577.xml"/><Relationship Id="rId320" Type="http://schemas.openxmlformats.org/officeDocument/2006/relationships/slideLayout" Target="../slideLayouts/slideLayout334.xml"/><Relationship Id="rId441" Type="http://schemas.openxmlformats.org/officeDocument/2006/relationships/slideLayout" Target="../slideLayouts/slideLayout455.xml"/><Relationship Id="rId562" Type="http://schemas.openxmlformats.org/officeDocument/2006/relationships/slideLayout" Target="../slideLayouts/slideLayout576.xml"/><Relationship Id="rId316" Type="http://schemas.openxmlformats.org/officeDocument/2006/relationships/slideLayout" Target="../slideLayouts/slideLayout330.xml"/><Relationship Id="rId437" Type="http://schemas.openxmlformats.org/officeDocument/2006/relationships/slideLayout" Target="../slideLayouts/slideLayout451.xml"/><Relationship Id="rId558" Type="http://schemas.openxmlformats.org/officeDocument/2006/relationships/slideLayout" Target="../slideLayouts/slideLayout572.xml"/><Relationship Id="rId315" Type="http://schemas.openxmlformats.org/officeDocument/2006/relationships/slideLayout" Target="../slideLayouts/slideLayout329.xml"/><Relationship Id="rId436" Type="http://schemas.openxmlformats.org/officeDocument/2006/relationships/slideLayout" Target="../slideLayouts/slideLayout450.xml"/><Relationship Id="rId557" Type="http://schemas.openxmlformats.org/officeDocument/2006/relationships/slideLayout" Target="../slideLayouts/slideLayout571.xml"/><Relationship Id="rId314" Type="http://schemas.openxmlformats.org/officeDocument/2006/relationships/slideLayout" Target="../slideLayouts/slideLayout328.xml"/><Relationship Id="rId435" Type="http://schemas.openxmlformats.org/officeDocument/2006/relationships/slideLayout" Target="../slideLayouts/slideLayout449.xml"/><Relationship Id="rId556" Type="http://schemas.openxmlformats.org/officeDocument/2006/relationships/slideLayout" Target="../slideLayouts/slideLayout570.xml"/><Relationship Id="rId313" Type="http://schemas.openxmlformats.org/officeDocument/2006/relationships/slideLayout" Target="../slideLayouts/slideLayout327.xml"/><Relationship Id="rId434" Type="http://schemas.openxmlformats.org/officeDocument/2006/relationships/slideLayout" Target="../slideLayouts/slideLayout448.xml"/><Relationship Id="rId555" Type="http://schemas.openxmlformats.org/officeDocument/2006/relationships/slideLayout" Target="../slideLayouts/slideLayout569.xml"/><Relationship Id="rId319" Type="http://schemas.openxmlformats.org/officeDocument/2006/relationships/slideLayout" Target="../slideLayouts/slideLayout333.xml"/><Relationship Id="rId318" Type="http://schemas.openxmlformats.org/officeDocument/2006/relationships/slideLayout" Target="../slideLayouts/slideLayout332.xml"/><Relationship Id="rId439" Type="http://schemas.openxmlformats.org/officeDocument/2006/relationships/slideLayout" Target="../slideLayouts/slideLayout453.xml"/><Relationship Id="rId317" Type="http://schemas.openxmlformats.org/officeDocument/2006/relationships/slideLayout" Target="../slideLayouts/slideLayout331.xml"/><Relationship Id="rId438" Type="http://schemas.openxmlformats.org/officeDocument/2006/relationships/slideLayout" Target="../slideLayouts/slideLayout452.xml"/><Relationship Id="rId559" Type="http://schemas.openxmlformats.org/officeDocument/2006/relationships/slideLayout" Target="../slideLayouts/slideLayout573.xml"/><Relationship Id="rId550" Type="http://schemas.openxmlformats.org/officeDocument/2006/relationships/slideLayout" Target="../slideLayouts/slideLayout564.xml"/><Relationship Id="rId312" Type="http://schemas.openxmlformats.org/officeDocument/2006/relationships/slideLayout" Target="../slideLayouts/slideLayout326.xml"/><Relationship Id="rId433" Type="http://schemas.openxmlformats.org/officeDocument/2006/relationships/slideLayout" Target="../slideLayouts/slideLayout447.xml"/><Relationship Id="rId554" Type="http://schemas.openxmlformats.org/officeDocument/2006/relationships/slideLayout" Target="../slideLayouts/slideLayout568.xml"/><Relationship Id="rId311" Type="http://schemas.openxmlformats.org/officeDocument/2006/relationships/slideLayout" Target="../slideLayouts/slideLayout325.xml"/><Relationship Id="rId432" Type="http://schemas.openxmlformats.org/officeDocument/2006/relationships/slideLayout" Target="../slideLayouts/slideLayout446.xml"/><Relationship Id="rId553" Type="http://schemas.openxmlformats.org/officeDocument/2006/relationships/slideLayout" Target="../slideLayouts/slideLayout567.xml"/><Relationship Id="rId310" Type="http://schemas.openxmlformats.org/officeDocument/2006/relationships/slideLayout" Target="../slideLayouts/slideLayout324.xml"/><Relationship Id="rId431" Type="http://schemas.openxmlformats.org/officeDocument/2006/relationships/slideLayout" Target="../slideLayouts/slideLayout445.xml"/><Relationship Id="rId552" Type="http://schemas.openxmlformats.org/officeDocument/2006/relationships/slideLayout" Target="../slideLayouts/slideLayout566.xml"/><Relationship Id="rId430" Type="http://schemas.openxmlformats.org/officeDocument/2006/relationships/slideLayout" Target="../slideLayouts/slideLayout444.xml"/><Relationship Id="rId551" Type="http://schemas.openxmlformats.org/officeDocument/2006/relationships/slideLayout" Target="../slideLayouts/slideLayout56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7.xml"/><Relationship Id="rId2" Type="http://schemas.openxmlformats.org/officeDocument/2006/relationships/slideLayout" Target="../slideLayouts/slideLayout598.xml"/><Relationship Id="rId3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600.xml"/><Relationship Id="rId9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2.xml"/><Relationship Id="rId7" Type="http://schemas.openxmlformats.org/officeDocument/2006/relationships/slideLayout" Target="../slideLayouts/slideLayout603.xml"/><Relationship Id="rId8" Type="http://schemas.openxmlformats.org/officeDocument/2006/relationships/slideLayout" Target="../slideLayouts/slideLayout604.xml"/><Relationship Id="rId20" Type="http://schemas.openxmlformats.org/officeDocument/2006/relationships/slideLayout" Target="../slideLayouts/slideLayout616.xml"/><Relationship Id="rId22" Type="http://schemas.openxmlformats.org/officeDocument/2006/relationships/slideLayout" Target="../slideLayouts/slideLayout618.xml"/><Relationship Id="rId21" Type="http://schemas.openxmlformats.org/officeDocument/2006/relationships/slideLayout" Target="../slideLayouts/slideLayout617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619.xml"/><Relationship Id="rId11" Type="http://schemas.openxmlformats.org/officeDocument/2006/relationships/slideLayout" Target="../slideLayouts/slideLayout607.xml"/><Relationship Id="rId10" Type="http://schemas.openxmlformats.org/officeDocument/2006/relationships/slideLayout" Target="../slideLayouts/slideLayout606.xml"/><Relationship Id="rId13" Type="http://schemas.openxmlformats.org/officeDocument/2006/relationships/slideLayout" Target="../slideLayouts/slideLayout609.xml"/><Relationship Id="rId12" Type="http://schemas.openxmlformats.org/officeDocument/2006/relationships/slideLayout" Target="../slideLayouts/slideLayout608.xml"/><Relationship Id="rId15" Type="http://schemas.openxmlformats.org/officeDocument/2006/relationships/slideLayout" Target="../slideLayouts/slideLayout611.xml"/><Relationship Id="rId14" Type="http://schemas.openxmlformats.org/officeDocument/2006/relationships/slideLayout" Target="../slideLayouts/slideLayout610.xml"/><Relationship Id="rId17" Type="http://schemas.openxmlformats.org/officeDocument/2006/relationships/slideLayout" Target="../slideLayouts/slideLayout613.xml"/><Relationship Id="rId16" Type="http://schemas.openxmlformats.org/officeDocument/2006/relationships/slideLayout" Target="../slideLayouts/slideLayout612.xml"/><Relationship Id="rId19" Type="http://schemas.openxmlformats.org/officeDocument/2006/relationships/slideLayout" Target="../slideLayouts/slideLayout615.xml"/><Relationship Id="rId18" Type="http://schemas.openxmlformats.org/officeDocument/2006/relationships/slideLayout" Target="../slideLayouts/slideLayout61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0.xml"/><Relationship Id="rId2" Type="http://schemas.openxmlformats.org/officeDocument/2006/relationships/slideLayout" Target="../slideLayouts/slideLayout621.xml"/><Relationship Id="rId3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23.xml"/><Relationship Id="rId9" Type="http://schemas.openxmlformats.org/officeDocument/2006/relationships/slideLayout" Target="../slideLayouts/slideLayout628.xml"/><Relationship Id="rId5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5.xml"/><Relationship Id="rId7" Type="http://schemas.openxmlformats.org/officeDocument/2006/relationships/slideLayout" Target="../slideLayouts/slideLayout626.xml"/><Relationship Id="rId8" Type="http://schemas.openxmlformats.org/officeDocument/2006/relationships/slideLayout" Target="../slideLayouts/slideLayout627.xml"/><Relationship Id="rId20" Type="http://schemas.openxmlformats.org/officeDocument/2006/relationships/slideLayout" Target="../slideLayouts/slideLayout639.xml"/><Relationship Id="rId21" Type="http://schemas.openxmlformats.org/officeDocument/2006/relationships/theme" Target="../theme/theme4.xml"/><Relationship Id="rId11" Type="http://schemas.openxmlformats.org/officeDocument/2006/relationships/slideLayout" Target="../slideLayouts/slideLayout630.xml"/><Relationship Id="rId10" Type="http://schemas.openxmlformats.org/officeDocument/2006/relationships/slideLayout" Target="../slideLayouts/slideLayout629.xml"/><Relationship Id="rId13" Type="http://schemas.openxmlformats.org/officeDocument/2006/relationships/slideLayout" Target="../slideLayouts/slideLayout632.xml"/><Relationship Id="rId12" Type="http://schemas.openxmlformats.org/officeDocument/2006/relationships/slideLayout" Target="../slideLayouts/slideLayout631.xml"/><Relationship Id="rId15" Type="http://schemas.openxmlformats.org/officeDocument/2006/relationships/slideLayout" Target="../slideLayouts/slideLayout634.xml"/><Relationship Id="rId14" Type="http://schemas.openxmlformats.org/officeDocument/2006/relationships/slideLayout" Target="../slideLayouts/slideLayout633.xml"/><Relationship Id="rId17" Type="http://schemas.openxmlformats.org/officeDocument/2006/relationships/slideLayout" Target="../slideLayouts/slideLayout636.xml"/><Relationship Id="rId16" Type="http://schemas.openxmlformats.org/officeDocument/2006/relationships/slideLayout" Target="../slideLayouts/slideLayout635.xml"/><Relationship Id="rId19" Type="http://schemas.openxmlformats.org/officeDocument/2006/relationships/slideLayout" Target="../slideLayouts/slideLayout638.xml"/><Relationship Id="rId18" Type="http://schemas.openxmlformats.org/officeDocument/2006/relationships/slideLayout" Target="../slideLayouts/slideLayout63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0.xml"/><Relationship Id="rId2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42.xml"/><Relationship Id="rId4" Type="http://schemas.openxmlformats.org/officeDocument/2006/relationships/slideLayout" Target="../slideLayouts/slideLayout643.xml"/><Relationship Id="rId9" Type="http://schemas.openxmlformats.org/officeDocument/2006/relationships/slideLayout" Target="../slideLayouts/slideLayout648.xml"/><Relationship Id="rId5" Type="http://schemas.openxmlformats.org/officeDocument/2006/relationships/slideLayout" Target="../slideLayouts/slideLayout644.xml"/><Relationship Id="rId6" Type="http://schemas.openxmlformats.org/officeDocument/2006/relationships/slideLayout" Target="../slideLayouts/slideLayout645.xml"/><Relationship Id="rId7" Type="http://schemas.openxmlformats.org/officeDocument/2006/relationships/slideLayout" Target="../slideLayouts/slideLayout646.xml"/><Relationship Id="rId8" Type="http://schemas.openxmlformats.org/officeDocument/2006/relationships/slideLayout" Target="../slideLayouts/slideLayout647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6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684344" y="4700818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  <p:sldLayoutId id="2147483832" r:id="rId171"/>
    <p:sldLayoutId id="2147483833" r:id="rId172"/>
    <p:sldLayoutId id="2147483834" r:id="rId173"/>
    <p:sldLayoutId id="2147483835" r:id="rId174"/>
    <p:sldLayoutId id="2147483836" r:id="rId175"/>
    <p:sldLayoutId id="2147483837" r:id="rId176"/>
    <p:sldLayoutId id="2147483838" r:id="rId177"/>
    <p:sldLayoutId id="2147483839" r:id="rId178"/>
    <p:sldLayoutId id="2147483840" r:id="rId179"/>
    <p:sldLayoutId id="2147483841" r:id="rId180"/>
    <p:sldLayoutId id="2147483842" r:id="rId181"/>
    <p:sldLayoutId id="2147483843" r:id="rId182"/>
    <p:sldLayoutId id="2147483844" r:id="rId183"/>
    <p:sldLayoutId id="2147483845" r:id="rId184"/>
    <p:sldLayoutId id="2147483846" r:id="rId185"/>
    <p:sldLayoutId id="2147483847" r:id="rId186"/>
    <p:sldLayoutId id="2147483848" r:id="rId187"/>
    <p:sldLayoutId id="2147483849" r:id="rId188"/>
    <p:sldLayoutId id="2147483850" r:id="rId189"/>
    <p:sldLayoutId id="2147483851" r:id="rId190"/>
    <p:sldLayoutId id="2147483852" r:id="rId191"/>
    <p:sldLayoutId id="2147483853" r:id="rId192"/>
    <p:sldLayoutId id="2147483854" r:id="rId193"/>
    <p:sldLayoutId id="2147483855" r:id="rId194"/>
    <p:sldLayoutId id="2147483856" r:id="rId195"/>
    <p:sldLayoutId id="2147483857" r:id="rId196"/>
    <p:sldLayoutId id="2147483858" r:id="rId197"/>
    <p:sldLayoutId id="2147483859" r:id="rId198"/>
    <p:sldLayoutId id="2147483860" r:id="rId199"/>
    <p:sldLayoutId id="2147483861" r:id="rId200"/>
    <p:sldLayoutId id="2147483862" r:id="rId201"/>
    <p:sldLayoutId id="2147483863" r:id="rId202"/>
    <p:sldLayoutId id="2147483864" r:id="rId203"/>
    <p:sldLayoutId id="2147483865" r:id="rId204"/>
    <p:sldLayoutId id="2147483866" r:id="rId205"/>
    <p:sldLayoutId id="2147483867" r:id="rId206"/>
    <p:sldLayoutId id="2147483868" r:id="rId207"/>
    <p:sldLayoutId id="2147483869" r:id="rId208"/>
    <p:sldLayoutId id="2147483870" r:id="rId209"/>
    <p:sldLayoutId id="2147483871" r:id="rId210"/>
    <p:sldLayoutId id="2147483872" r:id="rId211"/>
    <p:sldLayoutId id="2147483873" r:id="rId212"/>
    <p:sldLayoutId id="2147483874" r:id="rId213"/>
    <p:sldLayoutId id="2147483875" r:id="rId214"/>
    <p:sldLayoutId id="2147483876" r:id="rId215"/>
    <p:sldLayoutId id="2147483877" r:id="rId216"/>
    <p:sldLayoutId id="2147483878" r:id="rId217"/>
    <p:sldLayoutId id="2147483879" r:id="rId218"/>
    <p:sldLayoutId id="2147483880" r:id="rId219"/>
    <p:sldLayoutId id="2147483881" r:id="rId220"/>
    <p:sldLayoutId id="2147483882" r:id="rId221"/>
    <p:sldLayoutId id="2147483883" r:id="rId222"/>
    <p:sldLayoutId id="2147483884" r:id="rId223"/>
    <p:sldLayoutId id="2147483885" r:id="rId224"/>
    <p:sldLayoutId id="2147483886" r:id="rId225"/>
    <p:sldLayoutId id="2147483887" r:id="rId226"/>
    <p:sldLayoutId id="2147483888" r:id="rId227"/>
    <p:sldLayoutId id="2147483889" r:id="rId228"/>
    <p:sldLayoutId id="2147483890" r:id="rId229"/>
    <p:sldLayoutId id="2147483891" r:id="rId230"/>
    <p:sldLayoutId id="2147483892" r:id="rId231"/>
    <p:sldLayoutId id="2147483893" r:id="rId232"/>
    <p:sldLayoutId id="2147483894" r:id="rId233"/>
    <p:sldLayoutId id="2147483895" r:id="rId234"/>
    <p:sldLayoutId id="2147483896" r:id="rId235"/>
    <p:sldLayoutId id="2147483897" r:id="rId236"/>
    <p:sldLayoutId id="2147483898" r:id="rId237"/>
    <p:sldLayoutId id="2147483899" r:id="rId238"/>
    <p:sldLayoutId id="2147483900" r:id="rId239"/>
    <p:sldLayoutId id="2147483901" r:id="rId240"/>
    <p:sldLayoutId id="2147483902" r:id="rId241"/>
    <p:sldLayoutId id="2147483903" r:id="rId242"/>
    <p:sldLayoutId id="2147483904" r:id="rId243"/>
    <p:sldLayoutId id="2147483905" r:id="rId244"/>
    <p:sldLayoutId id="2147483906" r:id="rId245"/>
    <p:sldLayoutId id="2147483907" r:id="rId246"/>
    <p:sldLayoutId id="2147483908" r:id="rId247"/>
    <p:sldLayoutId id="2147483909" r:id="rId248"/>
    <p:sldLayoutId id="2147483910" r:id="rId249"/>
    <p:sldLayoutId id="2147483911" r:id="rId250"/>
    <p:sldLayoutId id="2147483912" r:id="rId251"/>
    <p:sldLayoutId id="2147483913" r:id="rId252"/>
    <p:sldLayoutId id="2147483914" r:id="rId253"/>
    <p:sldLayoutId id="2147483915" r:id="rId254"/>
    <p:sldLayoutId id="2147483916" r:id="rId255"/>
    <p:sldLayoutId id="2147483917" r:id="rId256"/>
    <p:sldLayoutId id="2147483918" r:id="rId257"/>
    <p:sldLayoutId id="2147483919" r:id="rId258"/>
    <p:sldLayoutId id="2147483920" r:id="rId259"/>
    <p:sldLayoutId id="2147483921" r:id="rId260"/>
    <p:sldLayoutId id="2147483922" r:id="rId261"/>
    <p:sldLayoutId id="2147483923" r:id="rId262"/>
    <p:sldLayoutId id="2147483924" r:id="rId263"/>
    <p:sldLayoutId id="2147483925" r:id="rId264"/>
    <p:sldLayoutId id="2147483926" r:id="rId265"/>
    <p:sldLayoutId id="2147483927" r:id="rId266"/>
    <p:sldLayoutId id="2147483928" r:id="rId267"/>
    <p:sldLayoutId id="2147483929" r:id="rId268"/>
    <p:sldLayoutId id="2147483930" r:id="rId269"/>
    <p:sldLayoutId id="2147483931" r:id="rId270"/>
    <p:sldLayoutId id="2147483932" r:id="rId271"/>
    <p:sldLayoutId id="2147483933" r:id="rId272"/>
    <p:sldLayoutId id="2147483934" r:id="rId273"/>
    <p:sldLayoutId id="2147483935" r:id="rId274"/>
    <p:sldLayoutId id="2147483936" r:id="rId275"/>
    <p:sldLayoutId id="2147483937" r:id="rId276"/>
    <p:sldLayoutId id="2147483938" r:id="rId277"/>
    <p:sldLayoutId id="2147483939" r:id="rId278"/>
    <p:sldLayoutId id="2147483940" r:id="rId279"/>
    <p:sldLayoutId id="2147483941" r:id="rId280"/>
    <p:sldLayoutId id="2147483942" r:id="rId281"/>
    <p:sldLayoutId id="2147483943" r:id="rId282"/>
    <p:sldLayoutId id="2147483944" r:id="rId283"/>
    <p:sldLayoutId id="2147483945" r:id="rId284"/>
    <p:sldLayoutId id="2147483946" r:id="rId285"/>
    <p:sldLayoutId id="2147483947" r:id="rId286"/>
    <p:sldLayoutId id="2147483948" r:id="rId287"/>
    <p:sldLayoutId id="2147483949" r:id="rId288"/>
    <p:sldLayoutId id="2147483950" r:id="rId289"/>
    <p:sldLayoutId id="2147483951" r:id="rId290"/>
    <p:sldLayoutId id="2147483952" r:id="rId291"/>
    <p:sldLayoutId id="2147483953" r:id="rId292"/>
    <p:sldLayoutId id="2147483954" r:id="rId293"/>
    <p:sldLayoutId id="2147483955" r:id="rId294"/>
    <p:sldLayoutId id="2147483956" r:id="rId295"/>
    <p:sldLayoutId id="2147483957" r:id="rId296"/>
    <p:sldLayoutId id="2147483958" r:id="rId297"/>
    <p:sldLayoutId id="2147483959" r:id="rId298"/>
    <p:sldLayoutId id="2147483960" r:id="rId299"/>
    <p:sldLayoutId id="2147483961" r:id="rId300"/>
    <p:sldLayoutId id="2147483962" r:id="rId301"/>
    <p:sldLayoutId id="2147483963" r:id="rId302"/>
    <p:sldLayoutId id="2147483964" r:id="rId303"/>
    <p:sldLayoutId id="2147483965" r:id="rId304"/>
    <p:sldLayoutId id="2147483966" r:id="rId305"/>
    <p:sldLayoutId id="2147483967" r:id="rId306"/>
    <p:sldLayoutId id="2147483968" r:id="rId307"/>
    <p:sldLayoutId id="2147483969" r:id="rId308"/>
    <p:sldLayoutId id="2147483970" r:id="rId309"/>
    <p:sldLayoutId id="2147483971" r:id="rId310"/>
    <p:sldLayoutId id="2147483972" r:id="rId311"/>
    <p:sldLayoutId id="2147483973" r:id="rId312"/>
    <p:sldLayoutId id="2147483974" r:id="rId313"/>
    <p:sldLayoutId id="2147483975" r:id="rId314"/>
    <p:sldLayoutId id="2147483976" r:id="rId315"/>
    <p:sldLayoutId id="2147483977" r:id="rId316"/>
    <p:sldLayoutId id="2147483978" r:id="rId317"/>
    <p:sldLayoutId id="2147483979" r:id="rId318"/>
    <p:sldLayoutId id="2147483980" r:id="rId319"/>
    <p:sldLayoutId id="2147483981" r:id="rId320"/>
    <p:sldLayoutId id="2147483982" r:id="rId321"/>
    <p:sldLayoutId id="2147483983" r:id="rId322"/>
    <p:sldLayoutId id="2147483984" r:id="rId323"/>
    <p:sldLayoutId id="2147483985" r:id="rId324"/>
    <p:sldLayoutId id="2147483986" r:id="rId325"/>
    <p:sldLayoutId id="2147483987" r:id="rId326"/>
    <p:sldLayoutId id="2147483988" r:id="rId327"/>
    <p:sldLayoutId id="2147483989" r:id="rId328"/>
    <p:sldLayoutId id="2147483990" r:id="rId329"/>
    <p:sldLayoutId id="2147483991" r:id="rId330"/>
    <p:sldLayoutId id="2147483992" r:id="rId331"/>
    <p:sldLayoutId id="2147483993" r:id="rId332"/>
    <p:sldLayoutId id="2147483994" r:id="rId333"/>
    <p:sldLayoutId id="2147483995" r:id="rId334"/>
    <p:sldLayoutId id="2147483996" r:id="rId335"/>
    <p:sldLayoutId id="2147483997" r:id="rId336"/>
    <p:sldLayoutId id="2147483998" r:id="rId337"/>
    <p:sldLayoutId id="2147483999" r:id="rId338"/>
    <p:sldLayoutId id="2147484000" r:id="rId339"/>
    <p:sldLayoutId id="2147484001" r:id="rId340"/>
    <p:sldLayoutId id="2147484002" r:id="rId341"/>
    <p:sldLayoutId id="2147484003" r:id="rId342"/>
    <p:sldLayoutId id="2147484004" r:id="rId343"/>
    <p:sldLayoutId id="2147484005" r:id="rId344"/>
    <p:sldLayoutId id="2147484006" r:id="rId345"/>
    <p:sldLayoutId id="2147484007" r:id="rId346"/>
    <p:sldLayoutId id="2147484008" r:id="rId347"/>
    <p:sldLayoutId id="2147484009" r:id="rId348"/>
    <p:sldLayoutId id="2147484010" r:id="rId349"/>
    <p:sldLayoutId id="2147484011" r:id="rId350"/>
    <p:sldLayoutId id="2147484012" r:id="rId351"/>
    <p:sldLayoutId id="2147484013" r:id="rId352"/>
    <p:sldLayoutId id="2147484014" r:id="rId353"/>
    <p:sldLayoutId id="2147484015" r:id="rId354"/>
    <p:sldLayoutId id="2147484016" r:id="rId355"/>
    <p:sldLayoutId id="2147484017" r:id="rId356"/>
    <p:sldLayoutId id="2147484018" r:id="rId357"/>
    <p:sldLayoutId id="2147484019" r:id="rId358"/>
    <p:sldLayoutId id="2147484020" r:id="rId359"/>
    <p:sldLayoutId id="2147484021" r:id="rId360"/>
    <p:sldLayoutId id="2147484022" r:id="rId361"/>
    <p:sldLayoutId id="2147484023" r:id="rId362"/>
    <p:sldLayoutId id="2147484024" r:id="rId363"/>
    <p:sldLayoutId id="2147484025" r:id="rId364"/>
    <p:sldLayoutId id="2147484026" r:id="rId365"/>
    <p:sldLayoutId id="2147484027" r:id="rId366"/>
    <p:sldLayoutId id="2147484028" r:id="rId367"/>
    <p:sldLayoutId id="2147484029" r:id="rId368"/>
    <p:sldLayoutId id="2147484030" r:id="rId369"/>
    <p:sldLayoutId id="2147484031" r:id="rId370"/>
    <p:sldLayoutId id="2147484032" r:id="rId371"/>
    <p:sldLayoutId id="2147484033" r:id="rId372"/>
    <p:sldLayoutId id="2147484034" r:id="rId373"/>
    <p:sldLayoutId id="2147484035" r:id="rId374"/>
    <p:sldLayoutId id="2147484036" r:id="rId375"/>
    <p:sldLayoutId id="2147484037" r:id="rId376"/>
    <p:sldLayoutId id="2147484038" r:id="rId377"/>
    <p:sldLayoutId id="2147484039" r:id="rId378"/>
    <p:sldLayoutId id="2147484040" r:id="rId379"/>
    <p:sldLayoutId id="2147484041" r:id="rId380"/>
    <p:sldLayoutId id="2147484042" r:id="rId381"/>
    <p:sldLayoutId id="2147484043" r:id="rId382"/>
    <p:sldLayoutId id="2147484044" r:id="rId383"/>
    <p:sldLayoutId id="2147484045" r:id="rId384"/>
    <p:sldLayoutId id="2147484046" r:id="rId385"/>
    <p:sldLayoutId id="2147484047" r:id="rId386"/>
    <p:sldLayoutId id="2147484048" r:id="rId387"/>
    <p:sldLayoutId id="2147484049" r:id="rId388"/>
    <p:sldLayoutId id="2147484050" r:id="rId389"/>
    <p:sldLayoutId id="2147484051" r:id="rId390"/>
    <p:sldLayoutId id="2147484052" r:id="rId391"/>
    <p:sldLayoutId id="2147484053" r:id="rId392"/>
    <p:sldLayoutId id="2147484054" r:id="rId393"/>
    <p:sldLayoutId id="2147484055" r:id="rId394"/>
    <p:sldLayoutId id="2147484056" r:id="rId395"/>
    <p:sldLayoutId id="2147484057" r:id="rId396"/>
    <p:sldLayoutId id="2147484058" r:id="rId397"/>
    <p:sldLayoutId id="2147484059" r:id="rId398"/>
    <p:sldLayoutId id="2147484060" r:id="rId399"/>
    <p:sldLayoutId id="2147484061" r:id="rId400"/>
    <p:sldLayoutId id="2147484062" r:id="rId401"/>
    <p:sldLayoutId id="2147484063" r:id="rId402"/>
    <p:sldLayoutId id="2147484064" r:id="rId403"/>
    <p:sldLayoutId id="2147484065" r:id="rId404"/>
    <p:sldLayoutId id="2147484066" r:id="rId405"/>
    <p:sldLayoutId id="2147484067" r:id="rId406"/>
    <p:sldLayoutId id="2147484068" r:id="rId407"/>
    <p:sldLayoutId id="2147484069" r:id="rId408"/>
    <p:sldLayoutId id="2147484070" r:id="rId409"/>
    <p:sldLayoutId id="2147484071" r:id="rId410"/>
    <p:sldLayoutId id="2147484072" r:id="rId411"/>
    <p:sldLayoutId id="2147484073" r:id="rId412"/>
    <p:sldLayoutId id="2147484074" r:id="rId413"/>
    <p:sldLayoutId id="2147484075" r:id="rId414"/>
    <p:sldLayoutId id="2147484076" r:id="rId415"/>
    <p:sldLayoutId id="2147484077" r:id="rId416"/>
    <p:sldLayoutId id="2147484078" r:id="rId417"/>
    <p:sldLayoutId id="2147484079" r:id="rId418"/>
    <p:sldLayoutId id="2147484080" r:id="rId419"/>
    <p:sldLayoutId id="2147484081" r:id="rId420"/>
    <p:sldLayoutId id="2147484082" r:id="rId421"/>
    <p:sldLayoutId id="2147484083" r:id="rId422"/>
    <p:sldLayoutId id="2147484084" r:id="rId423"/>
    <p:sldLayoutId id="2147484085" r:id="rId424"/>
    <p:sldLayoutId id="2147484086" r:id="rId425"/>
    <p:sldLayoutId id="2147484087" r:id="rId426"/>
    <p:sldLayoutId id="2147484088" r:id="rId427"/>
    <p:sldLayoutId id="2147484089" r:id="rId428"/>
    <p:sldLayoutId id="2147484090" r:id="rId429"/>
    <p:sldLayoutId id="2147484091" r:id="rId430"/>
    <p:sldLayoutId id="2147484092" r:id="rId431"/>
    <p:sldLayoutId id="2147484093" r:id="rId432"/>
    <p:sldLayoutId id="2147484094" r:id="rId433"/>
    <p:sldLayoutId id="2147484095" r:id="rId434"/>
    <p:sldLayoutId id="2147484096" r:id="rId435"/>
    <p:sldLayoutId id="2147484097" r:id="rId436"/>
    <p:sldLayoutId id="2147484098" r:id="rId437"/>
    <p:sldLayoutId id="2147484099" r:id="rId438"/>
    <p:sldLayoutId id="2147484100" r:id="rId439"/>
    <p:sldLayoutId id="2147484101" r:id="rId440"/>
    <p:sldLayoutId id="2147484102" r:id="rId441"/>
    <p:sldLayoutId id="2147484103" r:id="rId442"/>
    <p:sldLayoutId id="2147484104" r:id="rId443"/>
    <p:sldLayoutId id="2147484105" r:id="rId444"/>
    <p:sldLayoutId id="2147484106" r:id="rId445"/>
    <p:sldLayoutId id="2147484107" r:id="rId446"/>
    <p:sldLayoutId id="2147484108" r:id="rId447"/>
    <p:sldLayoutId id="2147484109" r:id="rId448"/>
    <p:sldLayoutId id="2147484110" r:id="rId449"/>
    <p:sldLayoutId id="2147484111" r:id="rId450"/>
    <p:sldLayoutId id="2147484112" r:id="rId451"/>
    <p:sldLayoutId id="2147484113" r:id="rId452"/>
    <p:sldLayoutId id="2147484114" r:id="rId453"/>
    <p:sldLayoutId id="2147484115" r:id="rId454"/>
    <p:sldLayoutId id="2147484116" r:id="rId455"/>
    <p:sldLayoutId id="2147484117" r:id="rId456"/>
    <p:sldLayoutId id="2147484118" r:id="rId457"/>
    <p:sldLayoutId id="2147484119" r:id="rId458"/>
    <p:sldLayoutId id="2147484120" r:id="rId459"/>
    <p:sldLayoutId id="2147484121" r:id="rId460"/>
    <p:sldLayoutId id="2147484122" r:id="rId461"/>
    <p:sldLayoutId id="2147484123" r:id="rId462"/>
    <p:sldLayoutId id="2147484124" r:id="rId463"/>
    <p:sldLayoutId id="2147484125" r:id="rId464"/>
    <p:sldLayoutId id="2147484126" r:id="rId465"/>
    <p:sldLayoutId id="2147484127" r:id="rId466"/>
    <p:sldLayoutId id="2147484128" r:id="rId467"/>
    <p:sldLayoutId id="2147484129" r:id="rId468"/>
    <p:sldLayoutId id="2147484130" r:id="rId469"/>
    <p:sldLayoutId id="2147484131" r:id="rId470"/>
    <p:sldLayoutId id="2147484132" r:id="rId471"/>
    <p:sldLayoutId id="2147484133" r:id="rId472"/>
    <p:sldLayoutId id="2147484134" r:id="rId473"/>
    <p:sldLayoutId id="2147484135" r:id="rId474"/>
    <p:sldLayoutId id="2147484136" r:id="rId475"/>
    <p:sldLayoutId id="2147484137" r:id="rId476"/>
    <p:sldLayoutId id="2147484138" r:id="rId477"/>
    <p:sldLayoutId id="2147484139" r:id="rId478"/>
    <p:sldLayoutId id="2147484140" r:id="rId479"/>
    <p:sldLayoutId id="2147484141" r:id="rId480"/>
    <p:sldLayoutId id="2147484142" r:id="rId481"/>
    <p:sldLayoutId id="2147484143" r:id="rId482"/>
    <p:sldLayoutId id="2147484144" r:id="rId483"/>
    <p:sldLayoutId id="2147484145" r:id="rId484"/>
    <p:sldLayoutId id="2147484146" r:id="rId485"/>
    <p:sldLayoutId id="2147484147" r:id="rId486"/>
    <p:sldLayoutId id="2147484148" r:id="rId487"/>
    <p:sldLayoutId id="2147484149" r:id="rId488"/>
    <p:sldLayoutId id="2147484150" r:id="rId489"/>
    <p:sldLayoutId id="2147484151" r:id="rId490"/>
    <p:sldLayoutId id="2147484152" r:id="rId491"/>
    <p:sldLayoutId id="2147484153" r:id="rId492"/>
    <p:sldLayoutId id="2147484154" r:id="rId493"/>
    <p:sldLayoutId id="2147484155" r:id="rId494"/>
    <p:sldLayoutId id="2147484156" r:id="rId495"/>
    <p:sldLayoutId id="2147484157" r:id="rId496"/>
    <p:sldLayoutId id="2147484158" r:id="rId497"/>
    <p:sldLayoutId id="2147484159" r:id="rId498"/>
    <p:sldLayoutId id="2147484160" r:id="rId499"/>
    <p:sldLayoutId id="2147484161" r:id="rId500"/>
    <p:sldLayoutId id="2147484162" r:id="rId501"/>
    <p:sldLayoutId id="2147484163" r:id="rId502"/>
    <p:sldLayoutId id="2147484164" r:id="rId503"/>
    <p:sldLayoutId id="2147484165" r:id="rId504"/>
    <p:sldLayoutId id="2147484166" r:id="rId505"/>
    <p:sldLayoutId id="2147484167" r:id="rId506"/>
    <p:sldLayoutId id="2147484168" r:id="rId507"/>
    <p:sldLayoutId id="2147484169" r:id="rId508"/>
    <p:sldLayoutId id="2147484170" r:id="rId509"/>
    <p:sldLayoutId id="2147484171" r:id="rId510"/>
    <p:sldLayoutId id="2147484172" r:id="rId511"/>
    <p:sldLayoutId id="2147484173" r:id="rId512"/>
    <p:sldLayoutId id="2147484174" r:id="rId513"/>
    <p:sldLayoutId id="2147484175" r:id="rId514"/>
    <p:sldLayoutId id="2147484176" r:id="rId515"/>
    <p:sldLayoutId id="2147484177" r:id="rId516"/>
    <p:sldLayoutId id="2147484178" r:id="rId517"/>
    <p:sldLayoutId id="2147484179" r:id="rId518"/>
    <p:sldLayoutId id="2147484180" r:id="rId519"/>
    <p:sldLayoutId id="2147484181" r:id="rId520"/>
    <p:sldLayoutId id="2147484182" r:id="rId521"/>
    <p:sldLayoutId id="2147484183" r:id="rId522"/>
    <p:sldLayoutId id="2147484184" r:id="rId523"/>
    <p:sldLayoutId id="2147484185" r:id="rId524"/>
    <p:sldLayoutId id="2147484186" r:id="rId525"/>
    <p:sldLayoutId id="2147484187" r:id="rId526"/>
    <p:sldLayoutId id="2147484188" r:id="rId527"/>
    <p:sldLayoutId id="2147484189" r:id="rId528"/>
    <p:sldLayoutId id="2147484190" r:id="rId529"/>
    <p:sldLayoutId id="2147484191" r:id="rId530"/>
    <p:sldLayoutId id="2147484192" r:id="rId531"/>
    <p:sldLayoutId id="2147484193" r:id="rId532"/>
    <p:sldLayoutId id="2147484194" r:id="rId533"/>
    <p:sldLayoutId id="2147484195" r:id="rId534"/>
    <p:sldLayoutId id="2147484196" r:id="rId535"/>
    <p:sldLayoutId id="2147484197" r:id="rId536"/>
    <p:sldLayoutId id="2147484198" r:id="rId537"/>
    <p:sldLayoutId id="2147484199" r:id="rId538"/>
    <p:sldLayoutId id="2147484200" r:id="rId539"/>
    <p:sldLayoutId id="2147484201" r:id="rId540"/>
    <p:sldLayoutId id="2147484202" r:id="rId541"/>
    <p:sldLayoutId id="2147484203" r:id="rId542"/>
    <p:sldLayoutId id="2147484204" r:id="rId543"/>
    <p:sldLayoutId id="2147484205" r:id="rId544"/>
    <p:sldLayoutId id="2147484206" r:id="rId545"/>
    <p:sldLayoutId id="2147484207" r:id="rId546"/>
    <p:sldLayoutId id="2147484208" r:id="rId547"/>
    <p:sldLayoutId id="2147484209" r:id="rId548"/>
    <p:sldLayoutId id="2147484210" r:id="rId549"/>
    <p:sldLayoutId id="2147484211" r:id="rId550"/>
    <p:sldLayoutId id="2147484212" r:id="rId551"/>
    <p:sldLayoutId id="2147484213" r:id="rId552"/>
    <p:sldLayoutId id="2147484214" r:id="rId553"/>
    <p:sldLayoutId id="2147484215" r:id="rId554"/>
    <p:sldLayoutId id="2147484216" r:id="rId555"/>
    <p:sldLayoutId id="2147484217" r:id="rId556"/>
    <p:sldLayoutId id="2147484218" r:id="rId557"/>
    <p:sldLayoutId id="2147484219" r:id="rId558"/>
    <p:sldLayoutId id="2147484220" r:id="rId559"/>
    <p:sldLayoutId id="2147484221" r:id="rId560"/>
    <p:sldLayoutId id="2147484222" r:id="rId561"/>
    <p:sldLayoutId id="2147484223" r:id="rId562"/>
    <p:sldLayoutId id="2147484224" r:id="rId563"/>
    <p:sldLayoutId id="2147484225" r:id="rId564"/>
    <p:sldLayoutId id="2147484226" r:id="rId565"/>
    <p:sldLayoutId id="2147484227" r:id="rId566"/>
    <p:sldLayoutId id="2147484228" r:id="rId567"/>
    <p:sldLayoutId id="2147484229" r:id="rId568"/>
    <p:sldLayoutId id="2147484230" r:id="rId569"/>
    <p:sldLayoutId id="2147484231" r:id="rId570"/>
    <p:sldLayoutId id="2147484232" r:id="rId571"/>
    <p:sldLayoutId id="2147484233" r:id="rId572"/>
    <p:sldLayoutId id="2147484234" r:id="rId573"/>
    <p:sldLayoutId id="2147484235" r:id="rId574"/>
    <p:sldLayoutId id="2147484236" r:id="rId575"/>
    <p:sldLayoutId id="2147484237" r:id="rId576"/>
    <p:sldLayoutId id="2147484238" r:id="rId577"/>
    <p:sldLayoutId id="2147484239" r:id="rId578"/>
    <p:sldLayoutId id="2147484240" r:id="rId579"/>
    <p:sldLayoutId id="2147484241" r:id="rId580"/>
    <p:sldLayoutId id="2147484242" r:id="rId581"/>
    <p:sldLayoutId id="2147484243" r:id="rId58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9"/>
          <p:cNvSpPr txBox="1"/>
          <p:nvPr>
            <p:ph type="title"/>
          </p:nvPr>
        </p:nvSpPr>
        <p:spPr>
          <a:xfrm>
            <a:off x="457199" y="342231"/>
            <a:ext cx="6662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None/>
              <a:defRPr b="1" i="0" sz="28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20" name="Google Shape;2920;p599"/>
          <p:cNvSpPr txBox="1"/>
          <p:nvPr>
            <p:ph idx="1" type="body"/>
          </p:nvPr>
        </p:nvSpPr>
        <p:spPr>
          <a:xfrm>
            <a:off x="457200" y="1519381"/>
            <a:ext cx="8229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7878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878787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878787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  <p:sldLayoutId id="2147484255" r:id="rId12"/>
    <p:sldLayoutId id="2147484256" r:id="rId13"/>
    <p:sldLayoutId id="2147484257" r:id="rId14"/>
    <p:sldLayoutId id="2147484258" r:id="rId15"/>
    <p:sldLayoutId id="2147484259" r:id="rId16"/>
    <p:sldLayoutId id="2147484260" r:id="rId17"/>
    <p:sldLayoutId id="2147484261" r:id="rId18"/>
    <p:sldLayoutId id="2147484262" r:id="rId19"/>
    <p:sldLayoutId id="2147484263" r:id="rId20"/>
    <p:sldLayoutId id="2147484264" r:id="rId21"/>
    <p:sldLayoutId id="2147484265" r:id="rId22"/>
    <p:sldLayoutId id="2147484266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3462" name="Google Shape;3462;p657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3" name="Google Shape;3463;p65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4" name="Google Shape;3464;p657"/>
          <p:cNvCxnSpPr/>
          <p:nvPr/>
        </p:nvCxnSpPr>
        <p:spPr>
          <a:xfrm>
            <a:off x="648357" y="30032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65" name="Google Shape;3465;p657"/>
          <p:cNvGrpSpPr/>
          <p:nvPr/>
        </p:nvGrpSpPr>
        <p:grpSpPr>
          <a:xfrm>
            <a:off x="398415" y="256002"/>
            <a:ext cx="1866239" cy="437131"/>
            <a:chOff x="1841475" y="2392725"/>
            <a:chExt cx="3928925" cy="920275"/>
          </a:xfrm>
        </p:grpSpPr>
        <p:sp>
          <p:nvSpPr>
            <p:cNvPr id="3466" name="Google Shape;3466;p65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5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65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65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5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5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5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5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657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5" name="Google Shape;3475;p657"/>
          <p:cNvSpPr txBox="1"/>
          <p:nvPr>
            <p:ph type="title"/>
          </p:nvPr>
        </p:nvSpPr>
        <p:spPr>
          <a:xfrm>
            <a:off x="523200" y="1737025"/>
            <a:ext cx="55638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Monitoring and Logging: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Pivotal Container Service</a:t>
            </a:r>
            <a:r>
              <a:rPr lang="en" sz="3600"/>
              <a:t> </a:t>
            </a:r>
            <a:endParaRPr sz="3600"/>
          </a:p>
        </p:txBody>
      </p:sp>
      <p:sp>
        <p:nvSpPr>
          <p:cNvPr id="3476" name="Google Shape;3476;p657"/>
          <p:cNvSpPr txBox="1"/>
          <p:nvPr>
            <p:ph idx="1" type="subTitle"/>
          </p:nvPr>
        </p:nvSpPr>
        <p:spPr>
          <a:xfrm>
            <a:off x="523200" y="3134150"/>
            <a:ext cx="4173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Fall</a:t>
            </a: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 2018</a:t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7" name="Google Shape;3477;p657"/>
          <p:cNvSpPr/>
          <p:nvPr/>
        </p:nvSpPr>
        <p:spPr>
          <a:xfrm>
            <a:off x="7543894" y="1551052"/>
            <a:ext cx="511500" cy="744900"/>
          </a:xfrm>
          <a:custGeom>
            <a:rect b="b" l="l" r="r" t="t"/>
            <a:pathLst>
              <a:path extrusionOk="0" h="120000" w="120000">
                <a:moveTo>
                  <a:pt x="26908" y="0"/>
                </a:moveTo>
                <a:cubicBezTo>
                  <a:pt x="26529" y="0"/>
                  <a:pt x="26089" y="88"/>
                  <a:pt x="25632" y="283"/>
                </a:cubicBezTo>
                <a:lnTo>
                  <a:pt x="2820" y="10200"/>
                </a:lnTo>
                <a:cubicBezTo>
                  <a:pt x="1293" y="10927"/>
                  <a:pt x="0" y="12544"/>
                  <a:pt x="0" y="13833"/>
                </a:cubicBezTo>
                <a:lnTo>
                  <a:pt x="0" y="85194"/>
                </a:lnTo>
                <a:cubicBezTo>
                  <a:pt x="0" y="86483"/>
                  <a:pt x="1293" y="88016"/>
                  <a:pt x="2937" y="88583"/>
                </a:cubicBezTo>
                <a:lnTo>
                  <a:pt x="90192" y="119627"/>
                </a:lnTo>
                <a:cubicBezTo>
                  <a:pt x="90911" y="119872"/>
                  <a:pt x="91836" y="120000"/>
                  <a:pt x="92773" y="120000"/>
                </a:cubicBezTo>
                <a:cubicBezTo>
                  <a:pt x="93983" y="120000"/>
                  <a:pt x="95215" y="119794"/>
                  <a:pt x="96073" y="119388"/>
                </a:cubicBezTo>
                <a:lnTo>
                  <a:pt x="118885" y="109466"/>
                </a:lnTo>
                <a:cubicBezTo>
                  <a:pt x="120412" y="108822"/>
                  <a:pt x="120412" y="107772"/>
                  <a:pt x="118650" y="107127"/>
                </a:cubicBezTo>
                <a:lnTo>
                  <a:pt x="31513" y="76161"/>
                </a:lnTo>
                <a:cubicBezTo>
                  <a:pt x="29868" y="75600"/>
                  <a:pt x="28458" y="74066"/>
                  <a:pt x="28458" y="72777"/>
                </a:cubicBezTo>
                <a:lnTo>
                  <a:pt x="28458" y="1416"/>
                </a:lnTo>
                <a:cubicBezTo>
                  <a:pt x="28458" y="505"/>
                  <a:pt x="27823" y="0"/>
                  <a:pt x="26908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657"/>
          <p:cNvSpPr/>
          <p:nvPr/>
        </p:nvSpPr>
        <p:spPr>
          <a:xfrm>
            <a:off x="7543894" y="1549475"/>
            <a:ext cx="518400" cy="747300"/>
          </a:xfrm>
          <a:custGeom>
            <a:rect b="b" l="l" r="r" t="t"/>
            <a:pathLst>
              <a:path extrusionOk="0" h="120000" w="120000">
                <a:moveTo>
                  <a:pt x="87883" y="119227"/>
                </a:moveTo>
                <a:cubicBezTo>
                  <a:pt x="87961" y="119261"/>
                  <a:pt x="88044" y="119294"/>
                  <a:pt x="88127" y="119322"/>
                </a:cubicBezTo>
                <a:lnTo>
                  <a:pt x="87883" y="119227"/>
                </a:lnTo>
                <a:close/>
                <a:moveTo>
                  <a:pt x="28450" y="0"/>
                </a:moveTo>
                <a:cubicBezTo>
                  <a:pt x="27283" y="0"/>
                  <a:pt x="26100" y="183"/>
                  <a:pt x="25272" y="538"/>
                </a:cubicBezTo>
                <a:lnTo>
                  <a:pt x="2783" y="10433"/>
                </a:lnTo>
                <a:cubicBezTo>
                  <a:pt x="1277" y="11161"/>
                  <a:pt x="0" y="12766"/>
                  <a:pt x="0" y="14055"/>
                </a:cubicBezTo>
                <a:lnTo>
                  <a:pt x="0" y="14783"/>
                </a:lnTo>
                <a:cubicBezTo>
                  <a:pt x="0" y="13733"/>
                  <a:pt x="1155" y="12933"/>
                  <a:pt x="2666" y="12933"/>
                </a:cubicBezTo>
                <a:cubicBezTo>
                  <a:pt x="3361" y="12933"/>
                  <a:pt x="4055" y="13172"/>
                  <a:pt x="4055" y="13172"/>
                </a:cubicBezTo>
                <a:lnTo>
                  <a:pt x="88927" y="43750"/>
                </a:lnTo>
                <a:cubicBezTo>
                  <a:pt x="90550" y="44311"/>
                  <a:pt x="91938" y="45844"/>
                  <a:pt x="91938" y="47127"/>
                </a:cubicBezTo>
                <a:lnTo>
                  <a:pt x="91938" y="117538"/>
                </a:lnTo>
                <a:cubicBezTo>
                  <a:pt x="91938" y="118583"/>
                  <a:pt x="90666" y="119466"/>
                  <a:pt x="89161" y="119466"/>
                </a:cubicBezTo>
                <a:cubicBezTo>
                  <a:pt x="88800" y="119466"/>
                  <a:pt x="88438" y="119416"/>
                  <a:pt x="88127" y="119322"/>
                </a:cubicBezTo>
                <a:lnTo>
                  <a:pt x="88927" y="119627"/>
                </a:lnTo>
                <a:cubicBezTo>
                  <a:pt x="89633" y="119872"/>
                  <a:pt x="90544" y="120000"/>
                  <a:pt x="91472" y="120000"/>
                </a:cubicBezTo>
                <a:cubicBezTo>
                  <a:pt x="92661" y="120000"/>
                  <a:pt x="93877" y="119794"/>
                  <a:pt x="94727" y="119388"/>
                </a:cubicBezTo>
                <a:lnTo>
                  <a:pt x="117216" y="109488"/>
                </a:lnTo>
                <a:cubicBezTo>
                  <a:pt x="118722" y="108844"/>
                  <a:pt x="120000" y="107238"/>
                  <a:pt x="120000" y="105950"/>
                </a:cubicBezTo>
                <a:lnTo>
                  <a:pt x="120000" y="34733"/>
                </a:lnTo>
                <a:cubicBezTo>
                  <a:pt x="120000" y="33450"/>
                  <a:pt x="118722" y="31922"/>
                  <a:pt x="116983" y="31277"/>
                </a:cubicBezTo>
                <a:lnTo>
                  <a:pt x="31072" y="377"/>
                </a:lnTo>
                <a:cubicBezTo>
                  <a:pt x="30338" y="122"/>
                  <a:pt x="29400" y="0"/>
                  <a:pt x="2845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657"/>
          <p:cNvSpPr/>
          <p:nvPr/>
        </p:nvSpPr>
        <p:spPr>
          <a:xfrm>
            <a:off x="7268454" y="1726006"/>
            <a:ext cx="511500" cy="744900"/>
          </a:xfrm>
          <a:custGeom>
            <a:rect b="b" l="l" r="r" t="t"/>
            <a:pathLst>
              <a:path extrusionOk="0" h="120000" w="120000">
                <a:moveTo>
                  <a:pt x="26981" y="0"/>
                </a:moveTo>
                <a:cubicBezTo>
                  <a:pt x="26574" y="0"/>
                  <a:pt x="26117" y="111"/>
                  <a:pt x="25632" y="338"/>
                </a:cubicBezTo>
                <a:lnTo>
                  <a:pt x="2820" y="10255"/>
                </a:lnTo>
                <a:cubicBezTo>
                  <a:pt x="1287" y="10900"/>
                  <a:pt x="0" y="12511"/>
                  <a:pt x="0" y="13800"/>
                </a:cubicBezTo>
                <a:lnTo>
                  <a:pt x="0" y="85244"/>
                </a:lnTo>
                <a:cubicBezTo>
                  <a:pt x="0" y="86455"/>
                  <a:pt x="1287" y="87983"/>
                  <a:pt x="2937" y="88627"/>
                </a:cubicBezTo>
                <a:lnTo>
                  <a:pt x="90192" y="119594"/>
                </a:lnTo>
                <a:cubicBezTo>
                  <a:pt x="90967" y="119861"/>
                  <a:pt x="91965" y="120000"/>
                  <a:pt x="92974" y="120000"/>
                </a:cubicBezTo>
                <a:cubicBezTo>
                  <a:pt x="94116" y="120000"/>
                  <a:pt x="95259" y="119822"/>
                  <a:pt x="96068" y="119433"/>
                </a:cubicBezTo>
                <a:lnTo>
                  <a:pt x="118885" y="109516"/>
                </a:lnTo>
                <a:cubicBezTo>
                  <a:pt x="120412" y="108788"/>
                  <a:pt x="120412" y="107738"/>
                  <a:pt x="118650" y="107177"/>
                </a:cubicBezTo>
                <a:lnTo>
                  <a:pt x="31513" y="76216"/>
                </a:lnTo>
                <a:cubicBezTo>
                  <a:pt x="29868" y="75572"/>
                  <a:pt x="28453" y="74038"/>
                  <a:pt x="28453" y="72744"/>
                </a:cubicBezTo>
                <a:lnTo>
                  <a:pt x="28453" y="1388"/>
                </a:lnTo>
                <a:cubicBezTo>
                  <a:pt x="28453" y="505"/>
                  <a:pt x="27850" y="0"/>
                  <a:pt x="2698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Google Shape;3480;p657"/>
          <p:cNvSpPr/>
          <p:nvPr/>
        </p:nvSpPr>
        <p:spPr>
          <a:xfrm>
            <a:off x="7268454" y="1724376"/>
            <a:ext cx="518400" cy="747300"/>
          </a:xfrm>
          <a:custGeom>
            <a:rect b="b" l="l" r="r" t="t"/>
            <a:pathLst>
              <a:path extrusionOk="0" h="120000" w="120000">
                <a:moveTo>
                  <a:pt x="28405" y="0"/>
                </a:moveTo>
                <a:cubicBezTo>
                  <a:pt x="27261" y="0"/>
                  <a:pt x="26094" y="205"/>
                  <a:pt x="25272" y="600"/>
                </a:cubicBezTo>
                <a:lnTo>
                  <a:pt x="2783" y="10494"/>
                </a:lnTo>
                <a:cubicBezTo>
                  <a:pt x="1272" y="11138"/>
                  <a:pt x="0" y="12750"/>
                  <a:pt x="0" y="14033"/>
                </a:cubicBezTo>
                <a:lnTo>
                  <a:pt x="0" y="14838"/>
                </a:lnTo>
                <a:cubicBezTo>
                  <a:pt x="0" y="13794"/>
                  <a:pt x="1155" y="12988"/>
                  <a:pt x="2666" y="12988"/>
                </a:cubicBezTo>
                <a:cubicBezTo>
                  <a:pt x="3361" y="12988"/>
                  <a:pt x="4055" y="13233"/>
                  <a:pt x="4055" y="13233"/>
                </a:cubicBezTo>
                <a:lnTo>
                  <a:pt x="88927" y="43722"/>
                </a:lnTo>
                <a:cubicBezTo>
                  <a:pt x="90550" y="44366"/>
                  <a:pt x="91938" y="45816"/>
                  <a:pt x="91938" y="47105"/>
                </a:cubicBezTo>
                <a:lnTo>
                  <a:pt x="91938" y="117583"/>
                </a:lnTo>
                <a:cubicBezTo>
                  <a:pt x="91938" y="118633"/>
                  <a:pt x="90666" y="119433"/>
                  <a:pt x="89161" y="119433"/>
                </a:cubicBezTo>
                <a:cubicBezTo>
                  <a:pt x="88694" y="119433"/>
                  <a:pt x="88227" y="119355"/>
                  <a:pt x="87883" y="119194"/>
                </a:cubicBezTo>
                <a:cubicBezTo>
                  <a:pt x="87883" y="119194"/>
                  <a:pt x="87883" y="119194"/>
                  <a:pt x="87883" y="119272"/>
                </a:cubicBezTo>
                <a:lnTo>
                  <a:pt x="88927" y="119594"/>
                </a:lnTo>
                <a:cubicBezTo>
                  <a:pt x="89688" y="119861"/>
                  <a:pt x="90677" y="120000"/>
                  <a:pt x="91672" y="120000"/>
                </a:cubicBezTo>
                <a:cubicBezTo>
                  <a:pt x="92794" y="120000"/>
                  <a:pt x="93922" y="119822"/>
                  <a:pt x="94722" y="119433"/>
                </a:cubicBezTo>
                <a:lnTo>
                  <a:pt x="117216" y="109538"/>
                </a:lnTo>
                <a:cubicBezTo>
                  <a:pt x="118722" y="108811"/>
                  <a:pt x="120000" y="107205"/>
                  <a:pt x="120000" y="106000"/>
                </a:cubicBezTo>
                <a:lnTo>
                  <a:pt x="120000" y="34711"/>
                </a:lnTo>
                <a:cubicBezTo>
                  <a:pt x="120000" y="33427"/>
                  <a:pt x="118722" y="31894"/>
                  <a:pt x="116983" y="31333"/>
                </a:cubicBezTo>
                <a:lnTo>
                  <a:pt x="31072" y="438"/>
                </a:lnTo>
                <a:cubicBezTo>
                  <a:pt x="30333" y="144"/>
                  <a:pt x="29377" y="0"/>
                  <a:pt x="2840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657"/>
          <p:cNvSpPr/>
          <p:nvPr/>
        </p:nvSpPr>
        <p:spPr>
          <a:xfrm>
            <a:off x="6992500" y="1901278"/>
            <a:ext cx="511500" cy="746100"/>
          </a:xfrm>
          <a:custGeom>
            <a:rect b="b" l="l" r="r" t="t"/>
            <a:pathLst>
              <a:path extrusionOk="0" h="120000" w="120000">
                <a:moveTo>
                  <a:pt x="26983" y="0"/>
                </a:moveTo>
                <a:cubicBezTo>
                  <a:pt x="26576" y="0"/>
                  <a:pt x="26113" y="111"/>
                  <a:pt x="25634" y="338"/>
                </a:cubicBezTo>
                <a:lnTo>
                  <a:pt x="2820" y="10255"/>
                </a:lnTo>
                <a:cubicBezTo>
                  <a:pt x="1293" y="10977"/>
                  <a:pt x="0" y="12511"/>
                  <a:pt x="0" y="13800"/>
                </a:cubicBezTo>
                <a:lnTo>
                  <a:pt x="0" y="85222"/>
                </a:lnTo>
                <a:cubicBezTo>
                  <a:pt x="0" y="86433"/>
                  <a:pt x="1410" y="87961"/>
                  <a:pt x="3060" y="88605"/>
                </a:cubicBezTo>
                <a:lnTo>
                  <a:pt x="90179" y="119561"/>
                </a:lnTo>
                <a:cubicBezTo>
                  <a:pt x="90987" y="119855"/>
                  <a:pt x="91957" y="120000"/>
                  <a:pt x="92927" y="120000"/>
                </a:cubicBezTo>
                <a:cubicBezTo>
                  <a:pt x="94087" y="120000"/>
                  <a:pt x="95229" y="119794"/>
                  <a:pt x="96060" y="119400"/>
                </a:cubicBezTo>
                <a:lnTo>
                  <a:pt x="118868" y="109483"/>
                </a:lnTo>
                <a:cubicBezTo>
                  <a:pt x="120395" y="108761"/>
                  <a:pt x="120395" y="107711"/>
                  <a:pt x="118751" y="107150"/>
                </a:cubicBezTo>
                <a:lnTo>
                  <a:pt x="31509" y="76194"/>
                </a:lnTo>
                <a:cubicBezTo>
                  <a:pt x="29864" y="75550"/>
                  <a:pt x="28454" y="74016"/>
                  <a:pt x="28454" y="72805"/>
                </a:cubicBezTo>
                <a:lnTo>
                  <a:pt x="28454" y="1383"/>
                </a:lnTo>
                <a:cubicBezTo>
                  <a:pt x="28454" y="505"/>
                  <a:pt x="27852" y="0"/>
                  <a:pt x="269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657"/>
          <p:cNvSpPr/>
          <p:nvPr/>
        </p:nvSpPr>
        <p:spPr>
          <a:xfrm>
            <a:off x="6992500" y="1899665"/>
            <a:ext cx="518400" cy="747300"/>
          </a:xfrm>
          <a:custGeom>
            <a:rect b="b" l="l" r="r" t="t"/>
            <a:pathLst>
              <a:path extrusionOk="0" h="120000" w="120000">
                <a:moveTo>
                  <a:pt x="28411" y="0"/>
                </a:moveTo>
                <a:cubicBezTo>
                  <a:pt x="27261" y="0"/>
                  <a:pt x="26094" y="200"/>
                  <a:pt x="25277" y="600"/>
                </a:cubicBezTo>
                <a:lnTo>
                  <a:pt x="2783" y="10488"/>
                </a:lnTo>
                <a:cubicBezTo>
                  <a:pt x="1277" y="11216"/>
                  <a:pt x="0" y="12744"/>
                  <a:pt x="0" y="14027"/>
                </a:cubicBezTo>
                <a:lnTo>
                  <a:pt x="0" y="14833"/>
                </a:lnTo>
                <a:cubicBezTo>
                  <a:pt x="0" y="13788"/>
                  <a:pt x="1277" y="12983"/>
                  <a:pt x="2666" y="12983"/>
                </a:cubicBezTo>
                <a:cubicBezTo>
                  <a:pt x="3361" y="12983"/>
                  <a:pt x="4055" y="13222"/>
                  <a:pt x="4055" y="13222"/>
                </a:cubicBezTo>
                <a:lnTo>
                  <a:pt x="88927" y="43711"/>
                </a:lnTo>
                <a:cubicBezTo>
                  <a:pt x="90672" y="44355"/>
                  <a:pt x="91938" y="45883"/>
                  <a:pt x="91938" y="47088"/>
                </a:cubicBezTo>
                <a:lnTo>
                  <a:pt x="91938" y="117550"/>
                </a:lnTo>
                <a:cubicBezTo>
                  <a:pt x="91938" y="118594"/>
                  <a:pt x="90783" y="119400"/>
                  <a:pt x="89272" y="119400"/>
                </a:cubicBezTo>
                <a:cubicBezTo>
                  <a:pt x="88811" y="119400"/>
                  <a:pt x="88350" y="119322"/>
                  <a:pt x="87883" y="119238"/>
                </a:cubicBezTo>
                <a:lnTo>
                  <a:pt x="88927" y="119561"/>
                </a:lnTo>
                <a:cubicBezTo>
                  <a:pt x="89722" y="119855"/>
                  <a:pt x="90683" y="120000"/>
                  <a:pt x="91638" y="120000"/>
                </a:cubicBezTo>
                <a:cubicBezTo>
                  <a:pt x="92777" y="120000"/>
                  <a:pt x="93905" y="119794"/>
                  <a:pt x="94727" y="119400"/>
                </a:cubicBezTo>
                <a:lnTo>
                  <a:pt x="117216" y="109505"/>
                </a:lnTo>
                <a:cubicBezTo>
                  <a:pt x="118722" y="108783"/>
                  <a:pt x="120000" y="107177"/>
                  <a:pt x="120000" y="105972"/>
                </a:cubicBezTo>
                <a:lnTo>
                  <a:pt x="120000" y="34705"/>
                </a:lnTo>
                <a:cubicBezTo>
                  <a:pt x="120000" y="33411"/>
                  <a:pt x="118722" y="31883"/>
                  <a:pt x="117105" y="31322"/>
                </a:cubicBezTo>
                <a:lnTo>
                  <a:pt x="31072" y="433"/>
                </a:lnTo>
                <a:cubicBezTo>
                  <a:pt x="30333" y="144"/>
                  <a:pt x="29377" y="0"/>
                  <a:pt x="284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66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Types</a:t>
            </a:r>
            <a:endParaRPr/>
          </a:p>
        </p:txBody>
      </p:sp>
      <p:sp>
        <p:nvSpPr>
          <p:cNvPr id="3774" name="Google Shape;3774;p66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Other logging considerations</a:t>
            </a:r>
            <a:endParaRPr/>
          </a:p>
        </p:txBody>
      </p:sp>
      <p:sp>
        <p:nvSpPr>
          <p:cNvPr id="3775" name="Google Shape;3775;p666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BOSH Syslogs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PKS API Server Logs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K8s Node Logs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NSX-T Logs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ESXi Logs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VREALIZE IS AWESOME AND CAN GRAB ALL THOSE!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0" name="Google Shape;3780;p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87" y="962876"/>
            <a:ext cx="6808629" cy="29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7" name="Google Shape;3487;p658"/>
          <p:cNvGrpSpPr/>
          <p:nvPr/>
        </p:nvGrpSpPr>
        <p:grpSpPr>
          <a:xfrm>
            <a:off x="182645" y="738268"/>
            <a:ext cx="8907317" cy="4243146"/>
            <a:chOff x="182645" y="738268"/>
            <a:chExt cx="8907317" cy="4243146"/>
          </a:xfrm>
        </p:grpSpPr>
        <p:pic>
          <p:nvPicPr>
            <p:cNvPr id="3488" name="Google Shape;3488;p6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27091" y="1562350"/>
              <a:ext cx="1941525" cy="100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9" name="Google Shape;3489;p658"/>
            <p:cNvSpPr/>
            <p:nvPr/>
          </p:nvSpPr>
          <p:spPr>
            <a:xfrm>
              <a:off x="3175300" y="1525388"/>
              <a:ext cx="2645100" cy="1702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0" name="Google Shape;3490;p658"/>
            <p:cNvGrpSpPr/>
            <p:nvPr/>
          </p:nvGrpSpPr>
          <p:grpSpPr>
            <a:xfrm>
              <a:off x="226026" y="1964990"/>
              <a:ext cx="1133567" cy="573605"/>
              <a:chOff x="33138" y="3440078"/>
              <a:chExt cx="1246363" cy="678822"/>
            </a:xfrm>
          </p:grpSpPr>
          <p:sp>
            <p:nvSpPr>
              <p:cNvPr id="3491" name="Google Shape;3491;p658"/>
              <p:cNvSpPr/>
              <p:nvPr/>
            </p:nvSpPr>
            <p:spPr>
              <a:xfrm>
                <a:off x="33138" y="3461900"/>
                <a:ext cx="1190400" cy="6570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658"/>
              <p:cNvSpPr/>
              <p:nvPr/>
            </p:nvSpPr>
            <p:spPr>
              <a:xfrm>
                <a:off x="39600" y="3440078"/>
                <a:ext cx="1239900" cy="41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&gt; kubectl</a:t>
                </a:r>
                <a:endPara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3493" name="Google Shape;3493;p658"/>
            <p:cNvSpPr/>
            <p:nvPr/>
          </p:nvSpPr>
          <p:spPr>
            <a:xfrm>
              <a:off x="3595500" y="4087714"/>
              <a:ext cx="1820700" cy="893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94" name="Google Shape;3494;p658"/>
            <p:cNvSpPr/>
            <p:nvPr/>
          </p:nvSpPr>
          <p:spPr>
            <a:xfrm>
              <a:off x="5526025" y="4069414"/>
              <a:ext cx="1820700" cy="893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Networking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95" name="Google Shape;3495;p658"/>
            <p:cNvSpPr/>
            <p:nvPr/>
          </p:nvSpPr>
          <p:spPr>
            <a:xfrm>
              <a:off x="1664975" y="4087714"/>
              <a:ext cx="1820700" cy="893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Compute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496" name="Google Shape;3496;p6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7088" y="2683053"/>
              <a:ext cx="2032127" cy="4891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7" name="Google Shape;3497;p658"/>
            <p:cNvGrpSpPr/>
            <p:nvPr/>
          </p:nvGrpSpPr>
          <p:grpSpPr>
            <a:xfrm>
              <a:off x="182645" y="2592421"/>
              <a:ext cx="1188759" cy="957289"/>
              <a:chOff x="101776" y="3248401"/>
              <a:chExt cx="1088707" cy="838844"/>
            </a:xfrm>
          </p:grpSpPr>
          <p:pic>
            <p:nvPicPr>
              <p:cNvPr id="3498" name="Google Shape;3498;p65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1776" y="3248401"/>
                <a:ext cx="1088651" cy="7240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9" name="Google Shape;3499;p658"/>
              <p:cNvSpPr txBox="1"/>
              <p:nvPr/>
            </p:nvSpPr>
            <p:spPr>
              <a:xfrm>
                <a:off x="101783" y="3889545"/>
                <a:ext cx="1088700" cy="19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Proxima Nova"/>
                    <a:ea typeface="Proxima Nova"/>
                    <a:cs typeface="Proxima Nova"/>
                    <a:sym typeface="Proxima Nova"/>
                  </a:rPr>
                  <a:t>Kubernetes Dashboard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grpSp>
          <p:nvGrpSpPr>
            <p:cNvPr id="3500" name="Google Shape;3500;p658"/>
            <p:cNvGrpSpPr/>
            <p:nvPr/>
          </p:nvGrpSpPr>
          <p:grpSpPr>
            <a:xfrm>
              <a:off x="189978" y="1433510"/>
              <a:ext cx="1365056" cy="339268"/>
              <a:chOff x="647178" y="1998882"/>
              <a:chExt cx="1365056" cy="339268"/>
            </a:xfrm>
          </p:grpSpPr>
          <p:sp>
            <p:nvSpPr>
              <p:cNvPr id="3501" name="Google Shape;3501;p658"/>
              <p:cNvSpPr/>
              <p:nvPr/>
            </p:nvSpPr>
            <p:spPr>
              <a:xfrm>
                <a:off x="647178" y="2020750"/>
                <a:ext cx="323700" cy="317400"/>
              </a:xfrm>
              <a:custGeom>
                <a:rect b="b" l="l" r="r" t="t"/>
                <a:pathLst>
                  <a:path extrusionOk="0" h="120000" w="120000">
                    <a:moveTo>
                      <a:pt x="99766" y="97250"/>
                    </a:moveTo>
                    <a:cubicBezTo>
                      <a:pt x="96511" y="94133"/>
                      <a:pt x="90233" y="88583"/>
                      <a:pt x="83983" y="85627"/>
                    </a:cubicBezTo>
                    <a:cubicBezTo>
                      <a:pt x="78827" y="83194"/>
                      <a:pt x="75872" y="80727"/>
                      <a:pt x="74950" y="78094"/>
                    </a:cubicBezTo>
                    <a:cubicBezTo>
                      <a:pt x="74316" y="76266"/>
                      <a:pt x="74600" y="74172"/>
                      <a:pt x="75827" y="71688"/>
                    </a:cubicBezTo>
                    <a:cubicBezTo>
                      <a:pt x="76750" y="69816"/>
                      <a:pt x="77622" y="68255"/>
                      <a:pt x="78427" y="66822"/>
                    </a:cubicBezTo>
                    <a:cubicBezTo>
                      <a:pt x="81833" y="60744"/>
                      <a:pt x="84461" y="56361"/>
                      <a:pt x="84461" y="40822"/>
                    </a:cubicBezTo>
                    <a:cubicBezTo>
                      <a:pt x="84461" y="17566"/>
                      <a:pt x="71038" y="16394"/>
                      <a:pt x="68383" y="16394"/>
                    </a:cubicBezTo>
                    <a:cubicBezTo>
                      <a:pt x="66205" y="16394"/>
                      <a:pt x="64844" y="16872"/>
                      <a:pt x="63527" y="17338"/>
                    </a:cubicBezTo>
                    <a:cubicBezTo>
                      <a:pt x="62083" y="17850"/>
                      <a:pt x="60594" y="18383"/>
                      <a:pt x="57200" y="18438"/>
                    </a:cubicBezTo>
                    <a:cubicBezTo>
                      <a:pt x="51055" y="18538"/>
                      <a:pt x="38183" y="18750"/>
                      <a:pt x="38183" y="40144"/>
                    </a:cubicBezTo>
                    <a:cubicBezTo>
                      <a:pt x="38183" y="55105"/>
                      <a:pt x="42077" y="61977"/>
                      <a:pt x="45138" y="67500"/>
                    </a:cubicBezTo>
                    <a:cubicBezTo>
                      <a:pt x="45922" y="68911"/>
                      <a:pt x="46661" y="70250"/>
                      <a:pt x="47250" y="71583"/>
                    </a:cubicBezTo>
                    <a:cubicBezTo>
                      <a:pt x="49850" y="77494"/>
                      <a:pt x="47950" y="81627"/>
                      <a:pt x="41255" y="84577"/>
                    </a:cubicBezTo>
                    <a:cubicBezTo>
                      <a:pt x="32805" y="88316"/>
                      <a:pt x="28822" y="90261"/>
                      <a:pt x="20516" y="97566"/>
                    </a:cubicBezTo>
                    <a:cubicBezTo>
                      <a:pt x="11205" y="87777"/>
                      <a:pt x="5455" y="74572"/>
                      <a:pt x="5455" y="60000"/>
                    </a:cubicBezTo>
                    <a:cubicBezTo>
                      <a:pt x="5455" y="29872"/>
                      <a:pt x="29872" y="5455"/>
                      <a:pt x="60000" y="5455"/>
                    </a:cubicBezTo>
                    <a:cubicBezTo>
                      <a:pt x="90127" y="5455"/>
                      <a:pt x="114544" y="29872"/>
                      <a:pt x="114544" y="60000"/>
                    </a:cubicBezTo>
                    <a:cubicBezTo>
                      <a:pt x="114544" y="74416"/>
                      <a:pt x="108905" y="87494"/>
                      <a:pt x="99766" y="97250"/>
                    </a:cubicBezTo>
                    <a:moveTo>
                      <a:pt x="60000" y="114544"/>
                    </a:moveTo>
                    <a:cubicBezTo>
                      <a:pt x="46422" y="114544"/>
                      <a:pt x="34027" y="109555"/>
                      <a:pt x="24483" y="101344"/>
                    </a:cubicBezTo>
                    <a:cubicBezTo>
                      <a:pt x="31833" y="94911"/>
                      <a:pt x="35344" y="93150"/>
                      <a:pt x="43461" y="89566"/>
                    </a:cubicBezTo>
                    <a:cubicBezTo>
                      <a:pt x="52861" y="85416"/>
                      <a:pt x="56061" y="78061"/>
                      <a:pt x="52238" y="69383"/>
                    </a:cubicBezTo>
                    <a:cubicBezTo>
                      <a:pt x="51550" y="67822"/>
                      <a:pt x="50755" y="66383"/>
                      <a:pt x="49911" y="64855"/>
                    </a:cubicBezTo>
                    <a:cubicBezTo>
                      <a:pt x="47005" y="59622"/>
                      <a:pt x="43638" y="53694"/>
                      <a:pt x="43638" y="40144"/>
                    </a:cubicBezTo>
                    <a:cubicBezTo>
                      <a:pt x="43638" y="24116"/>
                      <a:pt x="51244" y="23988"/>
                      <a:pt x="57288" y="23888"/>
                    </a:cubicBezTo>
                    <a:cubicBezTo>
                      <a:pt x="61577" y="23816"/>
                      <a:pt x="63672" y="23077"/>
                      <a:pt x="65350" y="22483"/>
                    </a:cubicBezTo>
                    <a:cubicBezTo>
                      <a:pt x="66466" y="22083"/>
                      <a:pt x="67144" y="21850"/>
                      <a:pt x="68383" y="21850"/>
                    </a:cubicBezTo>
                    <a:cubicBezTo>
                      <a:pt x="73433" y="21850"/>
                      <a:pt x="79005" y="26833"/>
                      <a:pt x="79005" y="40822"/>
                    </a:cubicBezTo>
                    <a:cubicBezTo>
                      <a:pt x="79005" y="54933"/>
                      <a:pt x="76888" y="58405"/>
                      <a:pt x="73672" y="64155"/>
                    </a:cubicBezTo>
                    <a:cubicBezTo>
                      <a:pt x="72822" y="65666"/>
                      <a:pt x="71905" y="67305"/>
                      <a:pt x="70933" y="69277"/>
                    </a:cubicBezTo>
                    <a:cubicBezTo>
                      <a:pt x="69055" y="73083"/>
                      <a:pt x="68677" y="76655"/>
                      <a:pt x="69805" y="79888"/>
                    </a:cubicBezTo>
                    <a:cubicBezTo>
                      <a:pt x="71250" y="84033"/>
                      <a:pt x="75011" y="87427"/>
                      <a:pt x="81644" y="90566"/>
                    </a:cubicBezTo>
                    <a:cubicBezTo>
                      <a:pt x="87083" y="93133"/>
                      <a:pt x="92777" y="98150"/>
                      <a:pt x="95838" y="101050"/>
                    </a:cubicBezTo>
                    <a:cubicBezTo>
                      <a:pt x="86250" y="109427"/>
                      <a:pt x="73733" y="114544"/>
                      <a:pt x="60000" y="114544"/>
                    </a:cubicBezTo>
                    <a:moveTo>
                      <a:pt x="60000" y="0"/>
                    </a:moveTo>
                    <a:cubicBezTo>
                      <a:pt x="26861" y="0"/>
                      <a:pt x="0" y="26861"/>
                      <a:pt x="0" y="60000"/>
                    </a:cubicBezTo>
                    <a:cubicBezTo>
                      <a:pt x="0" y="93133"/>
                      <a:pt x="26861" y="120000"/>
                      <a:pt x="60000" y="120000"/>
                    </a:cubicBezTo>
                    <a:cubicBezTo>
                      <a:pt x="93138" y="120000"/>
                      <a:pt x="120000" y="93133"/>
                      <a:pt x="120000" y="60000"/>
                    </a:cubicBezTo>
                    <a:cubicBezTo>
                      <a:pt x="120000" y="26861"/>
                      <a:pt x="93138" y="0"/>
                      <a:pt x="600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275" lIns="14275" spcFirstLastPara="1" rIns="14275" wrap="square" tIns="1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502" name="Google Shape;3502;p658"/>
              <p:cNvSpPr txBox="1"/>
              <p:nvPr/>
            </p:nvSpPr>
            <p:spPr>
              <a:xfrm>
                <a:off x="943034" y="1998882"/>
                <a:ext cx="1069200" cy="17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Dev / Apps</a:t>
                </a:r>
                <a:endParaRPr b="1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503" name="Google Shape;3503;p658"/>
            <p:cNvSpPr txBox="1"/>
            <p:nvPr/>
          </p:nvSpPr>
          <p:spPr>
            <a:xfrm>
              <a:off x="8020763" y="1421117"/>
              <a:ext cx="1069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IT / Ops</a:t>
              </a:r>
              <a:endParaRPr b="1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04" name="Google Shape;3504;p658"/>
            <p:cNvSpPr/>
            <p:nvPr/>
          </p:nvSpPr>
          <p:spPr>
            <a:xfrm>
              <a:off x="7831846" y="1455076"/>
              <a:ext cx="323700" cy="317400"/>
            </a:xfrm>
            <a:custGeom>
              <a:rect b="b" l="l" r="r" t="t"/>
              <a:pathLst>
                <a:path extrusionOk="0" h="120000" w="120000">
                  <a:moveTo>
                    <a:pt x="99766" y="97250"/>
                  </a:moveTo>
                  <a:cubicBezTo>
                    <a:pt x="96511" y="94133"/>
                    <a:pt x="90233" y="88583"/>
                    <a:pt x="83983" y="85627"/>
                  </a:cubicBezTo>
                  <a:cubicBezTo>
                    <a:pt x="78827" y="83194"/>
                    <a:pt x="75872" y="80727"/>
                    <a:pt x="74950" y="78094"/>
                  </a:cubicBezTo>
                  <a:cubicBezTo>
                    <a:pt x="74316" y="76266"/>
                    <a:pt x="74600" y="74172"/>
                    <a:pt x="75827" y="71688"/>
                  </a:cubicBezTo>
                  <a:cubicBezTo>
                    <a:pt x="76750" y="69816"/>
                    <a:pt x="77622" y="68255"/>
                    <a:pt x="78427" y="66822"/>
                  </a:cubicBezTo>
                  <a:cubicBezTo>
                    <a:pt x="81833" y="60744"/>
                    <a:pt x="84461" y="56361"/>
                    <a:pt x="84461" y="40822"/>
                  </a:cubicBezTo>
                  <a:cubicBezTo>
                    <a:pt x="84461" y="17566"/>
                    <a:pt x="71038" y="16394"/>
                    <a:pt x="68383" y="16394"/>
                  </a:cubicBezTo>
                  <a:cubicBezTo>
                    <a:pt x="66205" y="16394"/>
                    <a:pt x="64844" y="16872"/>
                    <a:pt x="63527" y="17338"/>
                  </a:cubicBezTo>
                  <a:cubicBezTo>
                    <a:pt x="62083" y="17850"/>
                    <a:pt x="60594" y="18383"/>
                    <a:pt x="57200" y="18438"/>
                  </a:cubicBezTo>
                  <a:cubicBezTo>
                    <a:pt x="51055" y="18538"/>
                    <a:pt x="38183" y="18750"/>
                    <a:pt x="38183" y="40144"/>
                  </a:cubicBezTo>
                  <a:cubicBezTo>
                    <a:pt x="38183" y="55105"/>
                    <a:pt x="42077" y="61977"/>
                    <a:pt x="45138" y="67500"/>
                  </a:cubicBezTo>
                  <a:cubicBezTo>
                    <a:pt x="45922" y="68911"/>
                    <a:pt x="46661" y="70250"/>
                    <a:pt x="47250" y="71583"/>
                  </a:cubicBezTo>
                  <a:cubicBezTo>
                    <a:pt x="49850" y="77494"/>
                    <a:pt x="47950" y="81627"/>
                    <a:pt x="41255" y="84577"/>
                  </a:cubicBezTo>
                  <a:cubicBezTo>
                    <a:pt x="32805" y="88316"/>
                    <a:pt x="28822" y="90261"/>
                    <a:pt x="20516" y="97566"/>
                  </a:cubicBezTo>
                  <a:cubicBezTo>
                    <a:pt x="11205" y="87777"/>
                    <a:pt x="5455" y="74572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74416"/>
                    <a:pt x="108905" y="87494"/>
                    <a:pt x="99766" y="97250"/>
                  </a:cubicBezTo>
                  <a:moveTo>
                    <a:pt x="60000" y="114544"/>
                  </a:moveTo>
                  <a:cubicBezTo>
                    <a:pt x="46422" y="114544"/>
                    <a:pt x="34027" y="109555"/>
                    <a:pt x="24483" y="101344"/>
                  </a:cubicBezTo>
                  <a:cubicBezTo>
                    <a:pt x="31833" y="94911"/>
                    <a:pt x="35344" y="93150"/>
                    <a:pt x="43461" y="89566"/>
                  </a:cubicBezTo>
                  <a:cubicBezTo>
                    <a:pt x="52861" y="85416"/>
                    <a:pt x="56061" y="78061"/>
                    <a:pt x="52238" y="69383"/>
                  </a:cubicBezTo>
                  <a:cubicBezTo>
                    <a:pt x="51550" y="67822"/>
                    <a:pt x="50755" y="66383"/>
                    <a:pt x="49911" y="64855"/>
                  </a:cubicBezTo>
                  <a:cubicBezTo>
                    <a:pt x="47005" y="59622"/>
                    <a:pt x="43638" y="53694"/>
                    <a:pt x="43638" y="40144"/>
                  </a:cubicBezTo>
                  <a:cubicBezTo>
                    <a:pt x="43638" y="24116"/>
                    <a:pt x="51244" y="23988"/>
                    <a:pt x="57288" y="23888"/>
                  </a:cubicBezTo>
                  <a:cubicBezTo>
                    <a:pt x="61577" y="23816"/>
                    <a:pt x="63672" y="23077"/>
                    <a:pt x="65350" y="22483"/>
                  </a:cubicBezTo>
                  <a:cubicBezTo>
                    <a:pt x="66466" y="22083"/>
                    <a:pt x="67144" y="21850"/>
                    <a:pt x="68383" y="21850"/>
                  </a:cubicBezTo>
                  <a:cubicBezTo>
                    <a:pt x="73433" y="21850"/>
                    <a:pt x="79005" y="26833"/>
                    <a:pt x="79005" y="40822"/>
                  </a:cubicBezTo>
                  <a:cubicBezTo>
                    <a:pt x="79005" y="54933"/>
                    <a:pt x="76888" y="58405"/>
                    <a:pt x="73672" y="64155"/>
                  </a:cubicBezTo>
                  <a:cubicBezTo>
                    <a:pt x="72822" y="65666"/>
                    <a:pt x="71905" y="67305"/>
                    <a:pt x="70933" y="69277"/>
                  </a:cubicBezTo>
                  <a:cubicBezTo>
                    <a:pt x="69055" y="73083"/>
                    <a:pt x="68677" y="76655"/>
                    <a:pt x="69805" y="79888"/>
                  </a:cubicBezTo>
                  <a:cubicBezTo>
                    <a:pt x="71250" y="84033"/>
                    <a:pt x="75011" y="87427"/>
                    <a:pt x="81644" y="90566"/>
                  </a:cubicBezTo>
                  <a:cubicBezTo>
                    <a:pt x="87083" y="93133"/>
                    <a:pt x="92777" y="98150"/>
                    <a:pt x="95838" y="101050"/>
                  </a:cubicBezTo>
                  <a:cubicBezTo>
                    <a:pt x="86250" y="109427"/>
                    <a:pt x="73733" y="114544"/>
                    <a:pt x="60000" y="114544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3"/>
                    <a:pt x="26861" y="120000"/>
                    <a:pt x="60000" y="120000"/>
                  </a:cubicBezTo>
                  <a:cubicBezTo>
                    <a:pt x="93138" y="120000"/>
                    <a:pt x="120000" y="93133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05" name="Google Shape;3505;p658"/>
            <p:cNvSpPr txBox="1"/>
            <p:nvPr/>
          </p:nvSpPr>
          <p:spPr>
            <a:xfrm>
              <a:off x="4342188" y="738268"/>
              <a:ext cx="1069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 User</a:t>
              </a:r>
              <a:endParaRPr b="1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06" name="Google Shape;3506;p658"/>
            <p:cNvSpPr/>
            <p:nvPr/>
          </p:nvSpPr>
          <p:spPr>
            <a:xfrm>
              <a:off x="4018503" y="786210"/>
              <a:ext cx="323700" cy="317400"/>
            </a:xfrm>
            <a:custGeom>
              <a:rect b="b" l="l" r="r" t="t"/>
              <a:pathLst>
                <a:path extrusionOk="0" h="120000" w="120000">
                  <a:moveTo>
                    <a:pt x="99766" y="97250"/>
                  </a:moveTo>
                  <a:cubicBezTo>
                    <a:pt x="96511" y="94133"/>
                    <a:pt x="90233" y="88583"/>
                    <a:pt x="83983" y="85627"/>
                  </a:cubicBezTo>
                  <a:cubicBezTo>
                    <a:pt x="78827" y="83194"/>
                    <a:pt x="75872" y="80727"/>
                    <a:pt x="74950" y="78094"/>
                  </a:cubicBezTo>
                  <a:cubicBezTo>
                    <a:pt x="74316" y="76266"/>
                    <a:pt x="74600" y="74172"/>
                    <a:pt x="75827" y="71688"/>
                  </a:cubicBezTo>
                  <a:cubicBezTo>
                    <a:pt x="76750" y="69816"/>
                    <a:pt x="77622" y="68255"/>
                    <a:pt x="78427" y="66822"/>
                  </a:cubicBezTo>
                  <a:cubicBezTo>
                    <a:pt x="81833" y="60744"/>
                    <a:pt x="84461" y="56361"/>
                    <a:pt x="84461" y="40822"/>
                  </a:cubicBezTo>
                  <a:cubicBezTo>
                    <a:pt x="84461" y="17566"/>
                    <a:pt x="71038" y="16394"/>
                    <a:pt x="68383" y="16394"/>
                  </a:cubicBezTo>
                  <a:cubicBezTo>
                    <a:pt x="66205" y="16394"/>
                    <a:pt x="64844" y="16872"/>
                    <a:pt x="63527" y="17338"/>
                  </a:cubicBezTo>
                  <a:cubicBezTo>
                    <a:pt x="62083" y="17850"/>
                    <a:pt x="60594" y="18383"/>
                    <a:pt x="57200" y="18438"/>
                  </a:cubicBezTo>
                  <a:cubicBezTo>
                    <a:pt x="51055" y="18538"/>
                    <a:pt x="38183" y="18750"/>
                    <a:pt x="38183" y="40144"/>
                  </a:cubicBezTo>
                  <a:cubicBezTo>
                    <a:pt x="38183" y="55105"/>
                    <a:pt x="42077" y="61977"/>
                    <a:pt x="45138" y="67500"/>
                  </a:cubicBezTo>
                  <a:cubicBezTo>
                    <a:pt x="45922" y="68911"/>
                    <a:pt x="46661" y="70250"/>
                    <a:pt x="47250" y="71583"/>
                  </a:cubicBezTo>
                  <a:cubicBezTo>
                    <a:pt x="49850" y="77494"/>
                    <a:pt x="47950" y="81627"/>
                    <a:pt x="41255" y="84577"/>
                  </a:cubicBezTo>
                  <a:cubicBezTo>
                    <a:pt x="32805" y="88316"/>
                    <a:pt x="28822" y="90261"/>
                    <a:pt x="20516" y="97566"/>
                  </a:cubicBezTo>
                  <a:cubicBezTo>
                    <a:pt x="11205" y="87777"/>
                    <a:pt x="5455" y="74572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74416"/>
                    <a:pt x="108905" y="87494"/>
                    <a:pt x="99766" y="97250"/>
                  </a:cubicBezTo>
                  <a:moveTo>
                    <a:pt x="60000" y="114544"/>
                  </a:moveTo>
                  <a:cubicBezTo>
                    <a:pt x="46422" y="114544"/>
                    <a:pt x="34027" y="109555"/>
                    <a:pt x="24483" y="101344"/>
                  </a:cubicBezTo>
                  <a:cubicBezTo>
                    <a:pt x="31833" y="94911"/>
                    <a:pt x="35344" y="93150"/>
                    <a:pt x="43461" y="89566"/>
                  </a:cubicBezTo>
                  <a:cubicBezTo>
                    <a:pt x="52861" y="85416"/>
                    <a:pt x="56061" y="78061"/>
                    <a:pt x="52238" y="69383"/>
                  </a:cubicBezTo>
                  <a:cubicBezTo>
                    <a:pt x="51550" y="67822"/>
                    <a:pt x="50755" y="66383"/>
                    <a:pt x="49911" y="64855"/>
                  </a:cubicBezTo>
                  <a:cubicBezTo>
                    <a:pt x="47005" y="59622"/>
                    <a:pt x="43638" y="53694"/>
                    <a:pt x="43638" y="40144"/>
                  </a:cubicBezTo>
                  <a:cubicBezTo>
                    <a:pt x="43638" y="24116"/>
                    <a:pt x="51244" y="23988"/>
                    <a:pt x="57288" y="23888"/>
                  </a:cubicBezTo>
                  <a:cubicBezTo>
                    <a:pt x="61577" y="23816"/>
                    <a:pt x="63672" y="23077"/>
                    <a:pt x="65350" y="22483"/>
                  </a:cubicBezTo>
                  <a:cubicBezTo>
                    <a:pt x="66466" y="22083"/>
                    <a:pt x="67144" y="21850"/>
                    <a:pt x="68383" y="21850"/>
                  </a:cubicBezTo>
                  <a:cubicBezTo>
                    <a:pt x="73433" y="21850"/>
                    <a:pt x="79005" y="26833"/>
                    <a:pt x="79005" y="40822"/>
                  </a:cubicBezTo>
                  <a:cubicBezTo>
                    <a:pt x="79005" y="54933"/>
                    <a:pt x="76888" y="58405"/>
                    <a:pt x="73672" y="64155"/>
                  </a:cubicBezTo>
                  <a:cubicBezTo>
                    <a:pt x="72822" y="65666"/>
                    <a:pt x="71905" y="67305"/>
                    <a:pt x="70933" y="69277"/>
                  </a:cubicBezTo>
                  <a:cubicBezTo>
                    <a:pt x="69055" y="73083"/>
                    <a:pt x="68677" y="76655"/>
                    <a:pt x="69805" y="79888"/>
                  </a:cubicBezTo>
                  <a:cubicBezTo>
                    <a:pt x="71250" y="84033"/>
                    <a:pt x="75011" y="87427"/>
                    <a:pt x="81644" y="90566"/>
                  </a:cubicBezTo>
                  <a:cubicBezTo>
                    <a:pt x="87083" y="93133"/>
                    <a:pt x="92777" y="98150"/>
                    <a:pt x="95838" y="101050"/>
                  </a:cubicBezTo>
                  <a:cubicBezTo>
                    <a:pt x="86250" y="109427"/>
                    <a:pt x="73733" y="114544"/>
                    <a:pt x="60000" y="114544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3"/>
                    <a:pt x="26861" y="120000"/>
                    <a:pt x="60000" y="120000"/>
                  </a:cubicBezTo>
                  <a:cubicBezTo>
                    <a:pt x="93138" y="120000"/>
                    <a:pt x="120000" y="93133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507" name="Google Shape;3507;p658"/>
          <p:cNvSpPr txBox="1"/>
          <p:nvPr>
            <p:ph type="title"/>
          </p:nvPr>
        </p:nvSpPr>
        <p:spPr>
          <a:xfrm>
            <a:off x="253550" y="75075"/>
            <a:ext cx="8663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400"/>
              <a:t>Kubernetes is a Runtime for Containerized Workloads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" name="Google Shape;3512;p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91" y="1562350"/>
            <a:ext cx="1941525" cy="1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p659"/>
          <p:cNvSpPr/>
          <p:nvPr/>
        </p:nvSpPr>
        <p:spPr>
          <a:xfrm>
            <a:off x="3175300" y="1525388"/>
            <a:ext cx="2645100" cy="17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659"/>
          <p:cNvSpPr/>
          <p:nvPr/>
        </p:nvSpPr>
        <p:spPr>
          <a:xfrm>
            <a:off x="3595500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5" name="Google Shape;3515;p659"/>
          <p:cNvSpPr/>
          <p:nvPr/>
        </p:nvSpPr>
        <p:spPr>
          <a:xfrm>
            <a:off x="5526025" y="40694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Networking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6" name="Google Shape;3516;p659"/>
          <p:cNvSpPr/>
          <p:nvPr/>
        </p:nvSpPr>
        <p:spPr>
          <a:xfrm>
            <a:off x="1664975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17" name="Google Shape;3517;p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088" y="2683053"/>
            <a:ext cx="2032127" cy="489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8" name="Google Shape;3518;p659"/>
          <p:cNvGrpSpPr/>
          <p:nvPr/>
        </p:nvGrpSpPr>
        <p:grpSpPr>
          <a:xfrm>
            <a:off x="189978" y="1433510"/>
            <a:ext cx="1365056" cy="339268"/>
            <a:chOff x="647178" y="1998882"/>
            <a:chExt cx="1365056" cy="339268"/>
          </a:xfrm>
        </p:grpSpPr>
        <p:sp>
          <p:nvSpPr>
            <p:cNvPr id="3519" name="Google Shape;3519;p659"/>
            <p:cNvSpPr/>
            <p:nvPr/>
          </p:nvSpPr>
          <p:spPr>
            <a:xfrm>
              <a:off x="647178" y="2020750"/>
              <a:ext cx="323700" cy="317400"/>
            </a:xfrm>
            <a:custGeom>
              <a:rect b="b" l="l" r="r" t="t"/>
              <a:pathLst>
                <a:path extrusionOk="0" h="120000" w="120000">
                  <a:moveTo>
                    <a:pt x="99766" y="97250"/>
                  </a:moveTo>
                  <a:cubicBezTo>
                    <a:pt x="96511" y="94133"/>
                    <a:pt x="90233" y="88583"/>
                    <a:pt x="83983" y="85627"/>
                  </a:cubicBezTo>
                  <a:cubicBezTo>
                    <a:pt x="78827" y="83194"/>
                    <a:pt x="75872" y="80727"/>
                    <a:pt x="74950" y="78094"/>
                  </a:cubicBezTo>
                  <a:cubicBezTo>
                    <a:pt x="74316" y="76266"/>
                    <a:pt x="74600" y="74172"/>
                    <a:pt x="75827" y="71688"/>
                  </a:cubicBezTo>
                  <a:cubicBezTo>
                    <a:pt x="76750" y="69816"/>
                    <a:pt x="77622" y="68255"/>
                    <a:pt x="78427" y="66822"/>
                  </a:cubicBezTo>
                  <a:cubicBezTo>
                    <a:pt x="81833" y="60744"/>
                    <a:pt x="84461" y="56361"/>
                    <a:pt x="84461" y="40822"/>
                  </a:cubicBezTo>
                  <a:cubicBezTo>
                    <a:pt x="84461" y="17566"/>
                    <a:pt x="71038" y="16394"/>
                    <a:pt x="68383" y="16394"/>
                  </a:cubicBezTo>
                  <a:cubicBezTo>
                    <a:pt x="66205" y="16394"/>
                    <a:pt x="64844" y="16872"/>
                    <a:pt x="63527" y="17338"/>
                  </a:cubicBezTo>
                  <a:cubicBezTo>
                    <a:pt x="62083" y="17850"/>
                    <a:pt x="60594" y="18383"/>
                    <a:pt x="57200" y="18438"/>
                  </a:cubicBezTo>
                  <a:cubicBezTo>
                    <a:pt x="51055" y="18538"/>
                    <a:pt x="38183" y="18750"/>
                    <a:pt x="38183" y="40144"/>
                  </a:cubicBezTo>
                  <a:cubicBezTo>
                    <a:pt x="38183" y="55105"/>
                    <a:pt x="42077" y="61977"/>
                    <a:pt x="45138" y="67500"/>
                  </a:cubicBezTo>
                  <a:cubicBezTo>
                    <a:pt x="45922" y="68911"/>
                    <a:pt x="46661" y="70250"/>
                    <a:pt x="47250" y="71583"/>
                  </a:cubicBezTo>
                  <a:cubicBezTo>
                    <a:pt x="49850" y="77494"/>
                    <a:pt x="47950" y="81627"/>
                    <a:pt x="41255" y="84577"/>
                  </a:cubicBezTo>
                  <a:cubicBezTo>
                    <a:pt x="32805" y="88316"/>
                    <a:pt x="28822" y="90261"/>
                    <a:pt x="20516" y="97566"/>
                  </a:cubicBezTo>
                  <a:cubicBezTo>
                    <a:pt x="11205" y="87777"/>
                    <a:pt x="5455" y="74572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74416"/>
                    <a:pt x="108905" y="87494"/>
                    <a:pt x="99766" y="97250"/>
                  </a:cubicBezTo>
                  <a:moveTo>
                    <a:pt x="60000" y="114544"/>
                  </a:moveTo>
                  <a:cubicBezTo>
                    <a:pt x="46422" y="114544"/>
                    <a:pt x="34027" y="109555"/>
                    <a:pt x="24483" y="101344"/>
                  </a:cubicBezTo>
                  <a:cubicBezTo>
                    <a:pt x="31833" y="94911"/>
                    <a:pt x="35344" y="93150"/>
                    <a:pt x="43461" y="89566"/>
                  </a:cubicBezTo>
                  <a:cubicBezTo>
                    <a:pt x="52861" y="85416"/>
                    <a:pt x="56061" y="78061"/>
                    <a:pt x="52238" y="69383"/>
                  </a:cubicBezTo>
                  <a:cubicBezTo>
                    <a:pt x="51550" y="67822"/>
                    <a:pt x="50755" y="66383"/>
                    <a:pt x="49911" y="64855"/>
                  </a:cubicBezTo>
                  <a:cubicBezTo>
                    <a:pt x="47005" y="59622"/>
                    <a:pt x="43638" y="53694"/>
                    <a:pt x="43638" y="40144"/>
                  </a:cubicBezTo>
                  <a:cubicBezTo>
                    <a:pt x="43638" y="24116"/>
                    <a:pt x="51244" y="23988"/>
                    <a:pt x="57288" y="23888"/>
                  </a:cubicBezTo>
                  <a:cubicBezTo>
                    <a:pt x="61577" y="23816"/>
                    <a:pt x="63672" y="23077"/>
                    <a:pt x="65350" y="22483"/>
                  </a:cubicBezTo>
                  <a:cubicBezTo>
                    <a:pt x="66466" y="22083"/>
                    <a:pt x="67144" y="21850"/>
                    <a:pt x="68383" y="21850"/>
                  </a:cubicBezTo>
                  <a:cubicBezTo>
                    <a:pt x="73433" y="21850"/>
                    <a:pt x="79005" y="26833"/>
                    <a:pt x="79005" y="40822"/>
                  </a:cubicBezTo>
                  <a:cubicBezTo>
                    <a:pt x="79005" y="54933"/>
                    <a:pt x="76888" y="58405"/>
                    <a:pt x="73672" y="64155"/>
                  </a:cubicBezTo>
                  <a:cubicBezTo>
                    <a:pt x="72822" y="65666"/>
                    <a:pt x="71905" y="67305"/>
                    <a:pt x="70933" y="69277"/>
                  </a:cubicBezTo>
                  <a:cubicBezTo>
                    <a:pt x="69055" y="73083"/>
                    <a:pt x="68677" y="76655"/>
                    <a:pt x="69805" y="79888"/>
                  </a:cubicBezTo>
                  <a:cubicBezTo>
                    <a:pt x="71250" y="84033"/>
                    <a:pt x="75011" y="87427"/>
                    <a:pt x="81644" y="90566"/>
                  </a:cubicBezTo>
                  <a:cubicBezTo>
                    <a:pt x="87083" y="93133"/>
                    <a:pt x="92777" y="98150"/>
                    <a:pt x="95838" y="101050"/>
                  </a:cubicBezTo>
                  <a:cubicBezTo>
                    <a:pt x="86250" y="109427"/>
                    <a:pt x="73733" y="114544"/>
                    <a:pt x="60000" y="114544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3"/>
                    <a:pt x="26861" y="120000"/>
                    <a:pt x="60000" y="120000"/>
                  </a:cubicBezTo>
                  <a:cubicBezTo>
                    <a:pt x="93138" y="120000"/>
                    <a:pt x="120000" y="93133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20" name="Google Shape;3520;p659"/>
            <p:cNvSpPr txBox="1"/>
            <p:nvPr/>
          </p:nvSpPr>
          <p:spPr>
            <a:xfrm>
              <a:off x="943034" y="1998882"/>
              <a:ext cx="1069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 / Apps</a:t>
              </a:r>
              <a:endParaRPr b="1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521" name="Google Shape;3521;p659"/>
          <p:cNvSpPr txBox="1"/>
          <p:nvPr/>
        </p:nvSpPr>
        <p:spPr>
          <a:xfrm>
            <a:off x="4342188" y="738268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 User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2" name="Google Shape;3522;p659"/>
          <p:cNvSpPr/>
          <p:nvPr/>
        </p:nvSpPr>
        <p:spPr>
          <a:xfrm>
            <a:off x="4018503" y="786210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23" name="Google Shape;3523;p659"/>
          <p:cNvSpPr txBox="1"/>
          <p:nvPr/>
        </p:nvSpPr>
        <p:spPr>
          <a:xfrm>
            <a:off x="8020763" y="1421117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IT / Ops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4" name="Google Shape;3524;p659"/>
          <p:cNvSpPr/>
          <p:nvPr/>
        </p:nvSpPr>
        <p:spPr>
          <a:xfrm>
            <a:off x="7831846" y="1455076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525" name="Google Shape;3525;p659"/>
          <p:cNvGrpSpPr/>
          <p:nvPr/>
        </p:nvGrpSpPr>
        <p:grpSpPr>
          <a:xfrm>
            <a:off x="226026" y="1964990"/>
            <a:ext cx="1133567" cy="573605"/>
            <a:chOff x="33138" y="3440078"/>
            <a:chExt cx="1246363" cy="678822"/>
          </a:xfrm>
        </p:grpSpPr>
        <p:sp>
          <p:nvSpPr>
            <p:cNvPr id="3526" name="Google Shape;3526;p659"/>
            <p:cNvSpPr/>
            <p:nvPr/>
          </p:nvSpPr>
          <p:spPr>
            <a:xfrm>
              <a:off x="33138" y="3461900"/>
              <a:ext cx="1190400" cy="657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59"/>
            <p:cNvSpPr/>
            <p:nvPr/>
          </p:nvSpPr>
          <p:spPr>
            <a:xfrm>
              <a:off x="39600" y="3440078"/>
              <a:ext cx="12399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kubectl</a:t>
              </a:r>
              <a:endParaRPr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3528" name="Google Shape;3528;p659"/>
          <p:cNvGrpSpPr/>
          <p:nvPr/>
        </p:nvGrpSpPr>
        <p:grpSpPr>
          <a:xfrm>
            <a:off x="182645" y="2592421"/>
            <a:ext cx="1188759" cy="957289"/>
            <a:chOff x="101776" y="3248401"/>
            <a:chExt cx="1088707" cy="838844"/>
          </a:xfrm>
        </p:grpSpPr>
        <p:pic>
          <p:nvPicPr>
            <p:cNvPr id="3529" name="Google Shape;3529;p6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776" y="3248401"/>
              <a:ext cx="1088651" cy="724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0" name="Google Shape;3530;p659"/>
            <p:cNvSpPr txBox="1"/>
            <p:nvPr/>
          </p:nvSpPr>
          <p:spPr>
            <a:xfrm>
              <a:off x="101783" y="3889545"/>
              <a:ext cx="10887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Proxima Nova"/>
                  <a:ea typeface="Proxima Nova"/>
                  <a:cs typeface="Proxima Nova"/>
                  <a:sym typeface="Proxima Nova"/>
                </a:rPr>
                <a:t>Kubernetes Dashboard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531" name="Google Shape;3531;p659"/>
          <p:cNvGrpSpPr/>
          <p:nvPr/>
        </p:nvGrpSpPr>
        <p:grpSpPr>
          <a:xfrm>
            <a:off x="1664950" y="1163811"/>
            <a:ext cx="7255397" cy="2780614"/>
            <a:chOff x="1664950" y="1163811"/>
            <a:chExt cx="7255397" cy="2780614"/>
          </a:xfrm>
        </p:grpSpPr>
        <p:sp>
          <p:nvSpPr>
            <p:cNvPr id="3532" name="Google Shape;3532;p659"/>
            <p:cNvSpPr/>
            <p:nvPr/>
          </p:nvSpPr>
          <p:spPr>
            <a:xfrm>
              <a:off x="3175288" y="1163811"/>
              <a:ext cx="26451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Load Balancing / Routing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3" name="Google Shape;3533;p659"/>
            <p:cNvSpPr/>
            <p:nvPr/>
          </p:nvSpPr>
          <p:spPr>
            <a:xfrm>
              <a:off x="1664950" y="1529039"/>
              <a:ext cx="13494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Container Image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 Registry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4" name="Google Shape;3534;p659"/>
            <p:cNvSpPr/>
            <p:nvPr/>
          </p:nvSpPr>
          <p:spPr>
            <a:xfrm>
              <a:off x="1664950" y="2123139"/>
              <a:ext cx="13494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App Monitoring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5" name="Google Shape;3535;p659"/>
            <p:cNvSpPr/>
            <p:nvPr/>
          </p:nvSpPr>
          <p:spPr>
            <a:xfrm>
              <a:off x="1664950" y="2428339"/>
              <a:ext cx="13494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App Logging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6" name="Google Shape;3536;p659"/>
            <p:cNvSpPr/>
            <p:nvPr/>
          </p:nvSpPr>
          <p:spPr>
            <a:xfrm>
              <a:off x="1664975" y="3374975"/>
              <a:ext cx="11652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7" name="Google Shape;3537;p659"/>
            <p:cNvSpPr/>
            <p:nvPr/>
          </p:nvSpPr>
          <p:spPr>
            <a:xfrm>
              <a:off x="1664975" y="3684575"/>
              <a:ext cx="11652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8" name="Google Shape;3538;p659"/>
            <p:cNvSpPr/>
            <p:nvPr/>
          </p:nvSpPr>
          <p:spPr>
            <a:xfrm>
              <a:off x="2877850" y="3382225"/>
              <a:ext cx="12438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39" name="Google Shape;3539;p659"/>
            <p:cNvSpPr/>
            <p:nvPr/>
          </p:nvSpPr>
          <p:spPr>
            <a:xfrm>
              <a:off x="2877850" y="3691825"/>
              <a:ext cx="11337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0" name="Google Shape;3540;p659"/>
            <p:cNvSpPr/>
            <p:nvPr/>
          </p:nvSpPr>
          <p:spPr>
            <a:xfrm>
              <a:off x="4157925" y="3372125"/>
              <a:ext cx="13320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Log &amp; Monitor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1" name="Google Shape;3541;p659"/>
            <p:cNvSpPr/>
            <p:nvPr/>
          </p:nvSpPr>
          <p:spPr>
            <a:xfrm>
              <a:off x="4059225" y="3683150"/>
              <a:ext cx="16101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Recover &amp; Restart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2" name="Google Shape;3542;p659"/>
            <p:cNvSpPr/>
            <p:nvPr/>
          </p:nvSpPr>
          <p:spPr>
            <a:xfrm>
              <a:off x="5526025" y="3372175"/>
              <a:ext cx="18207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Backup &amp; Restore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3" name="Google Shape;3543;p659"/>
            <p:cNvSpPr/>
            <p:nvPr/>
          </p:nvSpPr>
          <p:spPr>
            <a:xfrm>
              <a:off x="5974488" y="1540114"/>
              <a:ext cx="1332000" cy="45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External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Data Services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4" name="Google Shape;3544;p659"/>
            <p:cNvSpPr/>
            <p:nvPr/>
          </p:nvSpPr>
          <p:spPr>
            <a:xfrm>
              <a:off x="5981325" y="2079239"/>
              <a:ext cx="1365300" cy="399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Cluster Provisioning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5" name="Google Shape;3545;p659"/>
            <p:cNvSpPr/>
            <p:nvPr/>
          </p:nvSpPr>
          <p:spPr>
            <a:xfrm>
              <a:off x="5717000" y="3675625"/>
              <a:ext cx="16380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Provision &amp; Scale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6" name="Google Shape;3546;p659"/>
            <p:cNvSpPr/>
            <p:nvPr/>
          </p:nvSpPr>
          <p:spPr>
            <a:xfrm>
              <a:off x="7755147" y="19811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Command Line / API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7" name="Google Shape;3547;p659"/>
            <p:cNvSpPr/>
            <p:nvPr/>
          </p:nvSpPr>
          <p:spPr>
            <a:xfrm>
              <a:off x="7755147" y="26223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Management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48" name="Google Shape;3548;p659"/>
            <p:cNvSpPr/>
            <p:nvPr/>
          </p:nvSpPr>
          <p:spPr>
            <a:xfrm>
              <a:off x="7755147" y="32635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Monitoring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549" name="Google Shape;3549;p659"/>
          <p:cNvSpPr txBox="1"/>
          <p:nvPr>
            <p:ph type="title"/>
          </p:nvPr>
        </p:nvSpPr>
        <p:spPr>
          <a:xfrm>
            <a:off x="253550" y="75075"/>
            <a:ext cx="8663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...but Kubernetes alone is not enough for enterprises 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4" name="Google Shape;3554;p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91" y="1562350"/>
            <a:ext cx="1941525" cy="1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p660"/>
          <p:cNvSpPr/>
          <p:nvPr/>
        </p:nvSpPr>
        <p:spPr>
          <a:xfrm>
            <a:off x="3175300" y="1525388"/>
            <a:ext cx="2645100" cy="17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660"/>
          <p:cNvSpPr/>
          <p:nvPr/>
        </p:nvSpPr>
        <p:spPr>
          <a:xfrm>
            <a:off x="3595500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7" name="Google Shape;3557;p660"/>
          <p:cNvSpPr/>
          <p:nvPr/>
        </p:nvSpPr>
        <p:spPr>
          <a:xfrm>
            <a:off x="5526025" y="40694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Networking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8" name="Google Shape;3558;p660"/>
          <p:cNvSpPr/>
          <p:nvPr/>
        </p:nvSpPr>
        <p:spPr>
          <a:xfrm>
            <a:off x="1664975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59" name="Google Shape;3559;p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088" y="2683053"/>
            <a:ext cx="2032127" cy="489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0" name="Google Shape;3560;p660"/>
          <p:cNvGrpSpPr/>
          <p:nvPr/>
        </p:nvGrpSpPr>
        <p:grpSpPr>
          <a:xfrm>
            <a:off x="189978" y="1433510"/>
            <a:ext cx="1365056" cy="339268"/>
            <a:chOff x="647178" y="1998882"/>
            <a:chExt cx="1365056" cy="339268"/>
          </a:xfrm>
        </p:grpSpPr>
        <p:sp>
          <p:nvSpPr>
            <p:cNvPr id="3561" name="Google Shape;3561;p660"/>
            <p:cNvSpPr/>
            <p:nvPr/>
          </p:nvSpPr>
          <p:spPr>
            <a:xfrm>
              <a:off x="647178" y="2020750"/>
              <a:ext cx="323700" cy="317400"/>
            </a:xfrm>
            <a:custGeom>
              <a:rect b="b" l="l" r="r" t="t"/>
              <a:pathLst>
                <a:path extrusionOk="0" h="120000" w="120000">
                  <a:moveTo>
                    <a:pt x="99766" y="97250"/>
                  </a:moveTo>
                  <a:cubicBezTo>
                    <a:pt x="96511" y="94133"/>
                    <a:pt x="90233" y="88583"/>
                    <a:pt x="83983" y="85627"/>
                  </a:cubicBezTo>
                  <a:cubicBezTo>
                    <a:pt x="78827" y="83194"/>
                    <a:pt x="75872" y="80727"/>
                    <a:pt x="74950" y="78094"/>
                  </a:cubicBezTo>
                  <a:cubicBezTo>
                    <a:pt x="74316" y="76266"/>
                    <a:pt x="74600" y="74172"/>
                    <a:pt x="75827" y="71688"/>
                  </a:cubicBezTo>
                  <a:cubicBezTo>
                    <a:pt x="76750" y="69816"/>
                    <a:pt x="77622" y="68255"/>
                    <a:pt x="78427" y="66822"/>
                  </a:cubicBezTo>
                  <a:cubicBezTo>
                    <a:pt x="81833" y="60744"/>
                    <a:pt x="84461" y="56361"/>
                    <a:pt x="84461" y="40822"/>
                  </a:cubicBezTo>
                  <a:cubicBezTo>
                    <a:pt x="84461" y="17566"/>
                    <a:pt x="71038" y="16394"/>
                    <a:pt x="68383" y="16394"/>
                  </a:cubicBezTo>
                  <a:cubicBezTo>
                    <a:pt x="66205" y="16394"/>
                    <a:pt x="64844" y="16872"/>
                    <a:pt x="63527" y="17338"/>
                  </a:cubicBezTo>
                  <a:cubicBezTo>
                    <a:pt x="62083" y="17850"/>
                    <a:pt x="60594" y="18383"/>
                    <a:pt x="57200" y="18438"/>
                  </a:cubicBezTo>
                  <a:cubicBezTo>
                    <a:pt x="51055" y="18538"/>
                    <a:pt x="38183" y="18750"/>
                    <a:pt x="38183" y="40144"/>
                  </a:cubicBezTo>
                  <a:cubicBezTo>
                    <a:pt x="38183" y="55105"/>
                    <a:pt x="42077" y="61977"/>
                    <a:pt x="45138" y="67500"/>
                  </a:cubicBezTo>
                  <a:cubicBezTo>
                    <a:pt x="45922" y="68911"/>
                    <a:pt x="46661" y="70250"/>
                    <a:pt x="47250" y="71583"/>
                  </a:cubicBezTo>
                  <a:cubicBezTo>
                    <a:pt x="49850" y="77494"/>
                    <a:pt x="47950" y="81627"/>
                    <a:pt x="41255" y="84577"/>
                  </a:cubicBezTo>
                  <a:cubicBezTo>
                    <a:pt x="32805" y="88316"/>
                    <a:pt x="28822" y="90261"/>
                    <a:pt x="20516" y="97566"/>
                  </a:cubicBezTo>
                  <a:cubicBezTo>
                    <a:pt x="11205" y="87777"/>
                    <a:pt x="5455" y="74572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74416"/>
                    <a:pt x="108905" y="87494"/>
                    <a:pt x="99766" y="97250"/>
                  </a:cubicBezTo>
                  <a:moveTo>
                    <a:pt x="60000" y="114544"/>
                  </a:moveTo>
                  <a:cubicBezTo>
                    <a:pt x="46422" y="114544"/>
                    <a:pt x="34027" y="109555"/>
                    <a:pt x="24483" y="101344"/>
                  </a:cubicBezTo>
                  <a:cubicBezTo>
                    <a:pt x="31833" y="94911"/>
                    <a:pt x="35344" y="93150"/>
                    <a:pt x="43461" y="89566"/>
                  </a:cubicBezTo>
                  <a:cubicBezTo>
                    <a:pt x="52861" y="85416"/>
                    <a:pt x="56061" y="78061"/>
                    <a:pt x="52238" y="69383"/>
                  </a:cubicBezTo>
                  <a:cubicBezTo>
                    <a:pt x="51550" y="67822"/>
                    <a:pt x="50755" y="66383"/>
                    <a:pt x="49911" y="64855"/>
                  </a:cubicBezTo>
                  <a:cubicBezTo>
                    <a:pt x="47005" y="59622"/>
                    <a:pt x="43638" y="53694"/>
                    <a:pt x="43638" y="40144"/>
                  </a:cubicBezTo>
                  <a:cubicBezTo>
                    <a:pt x="43638" y="24116"/>
                    <a:pt x="51244" y="23988"/>
                    <a:pt x="57288" y="23888"/>
                  </a:cubicBezTo>
                  <a:cubicBezTo>
                    <a:pt x="61577" y="23816"/>
                    <a:pt x="63672" y="23077"/>
                    <a:pt x="65350" y="22483"/>
                  </a:cubicBezTo>
                  <a:cubicBezTo>
                    <a:pt x="66466" y="22083"/>
                    <a:pt x="67144" y="21850"/>
                    <a:pt x="68383" y="21850"/>
                  </a:cubicBezTo>
                  <a:cubicBezTo>
                    <a:pt x="73433" y="21850"/>
                    <a:pt x="79005" y="26833"/>
                    <a:pt x="79005" y="40822"/>
                  </a:cubicBezTo>
                  <a:cubicBezTo>
                    <a:pt x="79005" y="54933"/>
                    <a:pt x="76888" y="58405"/>
                    <a:pt x="73672" y="64155"/>
                  </a:cubicBezTo>
                  <a:cubicBezTo>
                    <a:pt x="72822" y="65666"/>
                    <a:pt x="71905" y="67305"/>
                    <a:pt x="70933" y="69277"/>
                  </a:cubicBezTo>
                  <a:cubicBezTo>
                    <a:pt x="69055" y="73083"/>
                    <a:pt x="68677" y="76655"/>
                    <a:pt x="69805" y="79888"/>
                  </a:cubicBezTo>
                  <a:cubicBezTo>
                    <a:pt x="71250" y="84033"/>
                    <a:pt x="75011" y="87427"/>
                    <a:pt x="81644" y="90566"/>
                  </a:cubicBezTo>
                  <a:cubicBezTo>
                    <a:pt x="87083" y="93133"/>
                    <a:pt x="92777" y="98150"/>
                    <a:pt x="95838" y="101050"/>
                  </a:cubicBezTo>
                  <a:cubicBezTo>
                    <a:pt x="86250" y="109427"/>
                    <a:pt x="73733" y="114544"/>
                    <a:pt x="60000" y="114544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3"/>
                    <a:pt x="26861" y="120000"/>
                    <a:pt x="60000" y="120000"/>
                  </a:cubicBezTo>
                  <a:cubicBezTo>
                    <a:pt x="93138" y="120000"/>
                    <a:pt x="120000" y="93133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62" name="Google Shape;3562;p660"/>
            <p:cNvSpPr txBox="1"/>
            <p:nvPr/>
          </p:nvSpPr>
          <p:spPr>
            <a:xfrm>
              <a:off x="943034" y="1998882"/>
              <a:ext cx="1069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 / Apps</a:t>
              </a:r>
              <a:endParaRPr b="1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563" name="Google Shape;3563;p660"/>
          <p:cNvSpPr txBox="1"/>
          <p:nvPr/>
        </p:nvSpPr>
        <p:spPr>
          <a:xfrm>
            <a:off x="4342188" y="738268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 User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4" name="Google Shape;3564;p660"/>
          <p:cNvSpPr/>
          <p:nvPr/>
        </p:nvSpPr>
        <p:spPr>
          <a:xfrm>
            <a:off x="4018503" y="786210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65" name="Google Shape;3565;p660"/>
          <p:cNvSpPr txBox="1"/>
          <p:nvPr/>
        </p:nvSpPr>
        <p:spPr>
          <a:xfrm>
            <a:off x="8020763" y="1421117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IT / Ops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6" name="Google Shape;3566;p660"/>
          <p:cNvSpPr/>
          <p:nvPr/>
        </p:nvSpPr>
        <p:spPr>
          <a:xfrm>
            <a:off x="7831846" y="1455076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567" name="Google Shape;3567;p660"/>
          <p:cNvGrpSpPr/>
          <p:nvPr/>
        </p:nvGrpSpPr>
        <p:grpSpPr>
          <a:xfrm>
            <a:off x="226026" y="1964990"/>
            <a:ext cx="1133567" cy="573605"/>
            <a:chOff x="33138" y="3440078"/>
            <a:chExt cx="1246363" cy="678822"/>
          </a:xfrm>
        </p:grpSpPr>
        <p:sp>
          <p:nvSpPr>
            <p:cNvPr id="3568" name="Google Shape;3568;p660"/>
            <p:cNvSpPr/>
            <p:nvPr/>
          </p:nvSpPr>
          <p:spPr>
            <a:xfrm>
              <a:off x="33138" y="3461900"/>
              <a:ext cx="1190400" cy="657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660"/>
            <p:cNvSpPr/>
            <p:nvPr/>
          </p:nvSpPr>
          <p:spPr>
            <a:xfrm>
              <a:off x="39600" y="3440078"/>
              <a:ext cx="12399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kubectl</a:t>
              </a:r>
              <a:endParaRPr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3570" name="Google Shape;3570;p660"/>
          <p:cNvGrpSpPr/>
          <p:nvPr/>
        </p:nvGrpSpPr>
        <p:grpSpPr>
          <a:xfrm>
            <a:off x="182645" y="2592421"/>
            <a:ext cx="1188759" cy="957289"/>
            <a:chOff x="101776" y="3248401"/>
            <a:chExt cx="1088707" cy="838844"/>
          </a:xfrm>
        </p:grpSpPr>
        <p:pic>
          <p:nvPicPr>
            <p:cNvPr id="3571" name="Google Shape;3571;p6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776" y="3248401"/>
              <a:ext cx="1088651" cy="724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2" name="Google Shape;3572;p660"/>
            <p:cNvSpPr txBox="1"/>
            <p:nvPr/>
          </p:nvSpPr>
          <p:spPr>
            <a:xfrm>
              <a:off x="101783" y="3889545"/>
              <a:ext cx="10887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Proxima Nova"/>
                  <a:ea typeface="Proxima Nova"/>
                  <a:cs typeface="Proxima Nova"/>
                  <a:sym typeface="Proxima Nova"/>
                </a:rPr>
                <a:t>Kubernetes Dashboard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573" name="Google Shape;3573;p660"/>
          <p:cNvGrpSpPr/>
          <p:nvPr/>
        </p:nvGrpSpPr>
        <p:grpSpPr>
          <a:xfrm>
            <a:off x="1664950" y="1163811"/>
            <a:ext cx="7255397" cy="2780614"/>
            <a:chOff x="1664950" y="1163811"/>
            <a:chExt cx="7255397" cy="2780614"/>
          </a:xfrm>
        </p:grpSpPr>
        <p:sp>
          <p:nvSpPr>
            <p:cNvPr id="3574" name="Google Shape;3574;p660"/>
            <p:cNvSpPr/>
            <p:nvPr/>
          </p:nvSpPr>
          <p:spPr>
            <a:xfrm>
              <a:off x="3175288" y="1163811"/>
              <a:ext cx="26451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Load Balancing / Routing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75" name="Google Shape;3575;p660"/>
            <p:cNvSpPr/>
            <p:nvPr/>
          </p:nvSpPr>
          <p:spPr>
            <a:xfrm>
              <a:off x="1664950" y="1518001"/>
              <a:ext cx="13494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Container Image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 Registry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76" name="Google Shape;3576;p660"/>
            <p:cNvSpPr/>
            <p:nvPr/>
          </p:nvSpPr>
          <p:spPr>
            <a:xfrm>
              <a:off x="1664950" y="2117620"/>
              <a:ext cx="1349400" cy="26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App Monitoring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77" name="Google Shape;3577;p660"/>
            <p:cNvSpPr/>
            <p:nvPr/>
          </p:nvSpPr>
          <p:spPr>
            <a:xfrm>
              <a:off x="1664975" y="3374975"/>
              <a:ext cx="11652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78" name="Google Shape;3578;p660"/>
            <p:cNvSpPr/>
            <p:nvPr/>
          </p:nvSpPr>
          <p:spPr>
            <a:xfrm>
              <a:off x="1664975" y="3684575"/>
              <a:ext cx="11652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79" name="Google Shape;3579;p660"/>
            <p:cNvSpPr/>
            <p:nvPr/>
          </p:nvSpPr>
          <p:spPr>
            <a:xfrm>
              <a:off x="2877850" y="3382225"/>
              <a:ext cx="12438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0" name="Google Shape;3580;p660"/>
            <p:cNvSpPr/>
            <p:nvPr/>
          </p:nvSpPr>
          <p:spPr>
            <a:xfrm>
              <a:off x="2877850" y="3691825"/>
              <a:ext cx="11337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1" name="Google Shape;3581;p660"/>
            <p:cNvSpPr/>
            <p:nvPr/>
          </p:nvSpPr>
          <p:spPr>
            <a:xfrm>
              <a:off x="4157925" y="3372125"/>
              <a:ext cx="13320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Log &amp; Monitor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2" name="Google Shape;3582;p660"/>
            <p:cNvSpPr/>
            <p:nvPr/>
          </p:nvSpPr>
          <p:spPr>
            <a:xfrm>
              <a:off x="4059225" y="3683150"/>
              <a:ext cx="16101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Recover &amp; Restart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3" name="Google Shape;3583;p660"/>
            <p:cNvSpPr/>
            <p:nvPr/>
          </p:nvSpPr>
          <p:spPr>
            <a:xfrm>
              <a:off x="5526025" y="3372175"/>
              <a:ext cx="18207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Backup &amp; Restore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4" name="Google Shape;3584;p660"/>
            <p:cNvSpPr/>
            <p:nvPr/>
          </p:nvSpPr>
          <p:spPr>
            <a:xfrm>
              <a:off x="5974488" y="1540114"/>
              <a:ext cx="1332000" cy="45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External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Data Services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5" name="Google Shape;3585;p660"/>
            <p:cNvSpPr/>
            <p:nvPr/>
          </p:nvSpPr>
          <p:spPr>
            <a:xfrm>
              <a:off x="5981325" y="2079239"/>
              <a:ext cx="1365300" cy="399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Cluster Provisioning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6" name="Google Shape;3586;p660"/>
            <p:cNvSpPr/>
            <p:nvPr/>
          </p:nvSpPr>
          <p:spPr>
            <a:xfrm>
              <a:off x="5717000" y="3675625"/>
              <a:ext cx="16380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Provision &amp; Scale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7" name="Google Shape;3587;p660"/>
            <p:cNvSpPr/>
            <p:nvPr/>
          </p:nvSpPr>
          <p:spPr>
            <a:xfrm>
              <a:off x="7755147" y="19811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Command Line / API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8" name="Google Shape;3588;p660"/>
            <p:cNvSpPr/>
            <p:nvPr/>
          </p:nvSpPr>
          <p:spPr>
            <a:xfrm>
              <a:off x="7755147" y="26223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Management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9" name="Google Shape;3589;p660"/>
            <p:cNvSpPr/>
            <p:nvPr/>
          </p:nvSpPr>
          <p:spPr>
            <a:xfrm>
              <a:off x="7755147" y="32635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Monitoring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590" name="Google Shape;3590;p660"/>
          <p:cNvSpPr/>
          <p:nvPr/>
        </p:nvSpPr>
        <p:spPr>
          <a:xfrm>
            <a:off x="1664950" y="2428339"/>
            <a:ext cx="1349400" cy="26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App Logging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5" name="Google Shape;3595;p661"/>
          <p:cNvGrpSpPr/>
          <p:nvPr/>
        </p:nvGrpSpPr>
        <p:grpSpPr>
          <a:xfrm>
            <a:off x="423546" y="847749"/>
            <a:ext cx="8040051" cy="3852051"/>
            <a:chOff x="423546" y="847749"/>
            <a:chExt cx="8040051" cy="3852051"/>
          </a:xfrm>
        </p:grpSpPr>
        <p:sp>
          <p:nvSpPr>
            <p:cNvPr id="3596" name="Google Shape;3596;p661"/>
            <p:cNvSpPr/>
            <p:nvPr/>
          </p:nvSpPr>
          <p:spPr>
            <a:xfrm>
              <a:off x="4549150" y="1967301"/>
              <a:ext cx="3602100" cy="2539800"/>
            </a:xfrm>
            <a:prstGeom prst="roundRect">
              <a:avLst>
                <a:gd fmla="val 17235" name="adj"/>
              </a:avLst>
            </a:prstGeom>
            <a:solidFill>
              <a:srgbClr val="FFFFFF"/>
            </a:solidFill>
            <a:ln cap="flat" cmpd="sng" w="28575">
              <a:solidFill>
                <a:srgbClr val="666666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97" name="Google Shape;3597;p661"/>
            <p:cNvSpPr/>
            <p:nvPr/>
          </p:nvSpPr>
          <p:spPr>
            <a:xfrm>
              <a:off x="4819750" y="2286000"/>
              <a:ext cx="3581100" cy="2413800"/>
            </a:xfrm>
            <a:prstGeom prst="roundRect">
              <a:avLst>
                <a:gd fmla="val 17685" name="adj"/>
              </a:avLst>
            </a:prstGeom>
            <a:solidFill>
              <a:srgbClr val="FFFFFF"/>
            </a:solidFill>
            <a:ln cap="flat" cmpd="sng" w="28575">
              <a:solidFill>
                <a:srgbClr val="666666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98" name="Google Shape;3598;p661"/>
            <p:cNvSpPr/>
            <p:nvPr/>
          </p:nvSpPr>
          <p:spPr>
            <a:xfrm>
              <a:off x="423546" y="847749"/>
              <a:ext cx="3581100" cy="2303400"/>
            </a:xfrm>
            <a:prstGeom prst="roundRect">
              <a:avLst>
                <a:gd fmla="val 20875" name="adj"/>
              </a:avLst>
            </a:prstGeom>
            <a:solidFill>
              <a:srgbClr val="FFFFFF"/>
            </a:solidFill>
            <a:ln cap="flat" cmpd="sng" w="28575">
              <a:solidFill>
                <a:srgbClr val="666666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661"/>
            <p:cNvSpPr/>
            <p:nvPr/>
          </p:nvSpPr>
          <p:spPr>
            <a:xfrm>
              <a:off x="652150" y="1172075"/>
              <a:ext cx="3581100" cy="2227500"/>
            </a:xfrm>
            <a:prstGeom prst="roundRect">
              <a:avLst>
                <a:gd fmla="val 20875" name="adj"/>
              </a:avLst>
            </a:prstGeom>
            <a:solidFill>
              <a:srgbClr val="FFFFFF"/>
            </a:solidFill>
            <a:ln cap="flat" cmpd="sng" w="28575">
              <a:solidFill>
                <a:srgbClr val="666666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661"/>
            <p:cNvSpPr txBox="1"/>
            <p:nvPr/>
          </p:nvSpPr>
          <p:spPr>
            <a:xfrm>
              <a:off x="1625383" y="889690"/>
              <a:ext cx="13551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Availability Zone B</a:t>
              </a:r>
              <a:endPara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01" name="Google Shape;3601;p661"/>
            <p:cNvSpPr txBox="1"/>
            <p:nvPr/>
          </p:nvSpPr>
          <p:spPr>
            <a:xfrm>
              <a:off x="1902975" y="1194490"/>
              <a:ext cx="13467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Availability Zone A</a:t>
              </a:r>
              <a:endPara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02" name="Google Shape;3602;p661"/>
            <p:cNvSpPr txBox="1"/>
            <p:nvPr/>
          </p:nvSpPr>
          <p:spPr>
            <a:xfrm>
              <a:off x="5220297" y="1408701"/>
              <a:ext cx="32433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" sz="12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Bosh distributes deployments across AZ’s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03" name="Google Shape;3603;p661"/>
            <p:cNvSpPr txBox="1"/>
            <p:nvPr/>
          </p:nvSpPr>
          <p:spPr>
            <a:xfrm>
              <a:off x="5936916" y="2331503"/>
              <a:ext cx="13467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Availability Zone A</a:t>
              </a:r>
              <a:endPara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604" name="Google Shape;3604;p661"/>
            <p:cNvCxnSpPr/>
            <p:nvPr/>
          </p:nvCxnSpPr>
          <p:spPr>
            <a:xfrm>
              <a:off x="4908762" y="1520502"/>
              <a:ext cx="251100" cy="0"/>
            </a:xfrm>
            <a:prstGeom prst="straightConnector1">
              <a:avLst/>
            </a:prstGeom>
            <a:noFill/>
            <a:ln cap="flat" cmpd="sng" w="25400">
              <a:solidFill>
                <a:srgbClr val="434343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605" name="Google Shape;3605;p661"/>
            <p:cNvSpPr txBox="1"/>
            <p:nvPr/>
          </p:nvSpPr>
          <p:spPr>
            <a:xfrm>
              <a:off x="5662121" y="1990930"/>
              <a:ext cx="13551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" sz="1200" u="none" cap="none" strike="noStrike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Availability Zone B</a:t>
              </a:r>
              <a:endPara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606" name="Google Shape;3606;p661"/>
          <p:cNvSpPr/>
          <p:nvPr/>
        </p:nvSpPr>
        <p:spPr>
          <a:xfrm>
            <a:off x="5090125" y="2690451"/>
            <a:ext cx="3040200" cy="1816500"/>
          </a:xfrm>
          <a:prstGeom prst="roundRect">
            <a:avLst>
              <a:gd fmla="val 5382" name="adj"/>
            </a:avLst>
          </a:prstGeom>
          <a:noFill/>
          <a:ln cap="flat" cmpd="sng" w="28575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661"/>
          <p:cNvSpPr/>
          <p:nvPr/>
        </p:nvSpPr>
        <p:spPr>
          <a:xfrm>
            <a:off x="5374557" y="3086625"/>
            <a:ext cx="1056000" cy="31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AB9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Kubelet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8" name="Google Shape;3608;p661"/>
          <p:cNvSpPr/>
          <p:nvPr/>
        </p:nvSpPr>
        <p:spPr>
          <a:xfrm>
            <a:off x="5374557" y="3570409"/>
            <a:ext cx="1056000" cy="30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Kube-proxy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9" name="Google Shape;3609;p661"/>
          <p:cNvSpPr/>
          <p:nvPr/>
        </p:nvSpPr>
        <p:spPr>
          <a:xfrm>
            <a:off x="6983941" y="3132935"/>
            <a:ext cx="1056000" cy="80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</a:t>
            </a:r>
            <a:endParaRPr/>
          </a:p>
        </p:txBody>
      </p:sp>
      <p:sp>
        <p:nvSpPr>
          <p:cNvPr id="3610" name="Google Shape;3610;p661"/>
          <p:cNvSpPr/>
          <p:nvPr/>
        </p:nvSpPr>
        <p:spPr>
          <a:xfrm>
            <a:off x="6885409" y="3294711"/>
            <a:ext cx="1056000" cy="80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</a:t>
            </a:r>
            <a:endParaRPr/>
          </a:p>
        </p:txBody>
      </p:sp>
      <p:sp>
        <p:nvSpPr>
          <p:cNvPr id="3611" name="Google Shape;3611;p661"/>
          <p:cNvSpPr/>
          <p:nvPr/>
        </p:nvSpPr>
        <p:spPr>
          <a:xfrm>
            <a:off x="6778118" y="3443786"/>
            <a:ext cx="1056000" cy="80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2" name="Google Shape;3612;p661"/>
          <p:cNvSpPr txBox="1"/>
          <p:nvPr/>
        </p:nvSpPr>
        <p:spPr>
          <a:xfrm>
            <a:off x="5954137" y="2691950"/>
            <a:ext cx="1312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000"/>
              <a:buFont typeface="Proxima Nova"/>
              <a:buNone/>
            </a:pPr>
            <a:r>
              <a:rPr b="1" i="0" lang="en" sz="1000" u="none" cap="none" strike="noStrike">
                <a:solidFill>
                  <a:srgbClr val="1BB19E"/>
                </a:solidFill>
                <a:latin typeface="Proxima Nova"/>
                <a:ea typeface="Proxima Nova"/>
                <a:cs typeface="Proxima Nova"/>
                <a:sym typeface="Proxima Nova"/>
              </a:rPr>
              <a:t>K8s </a:t>
            </a:r>
            <a:r>
              <a:rPr b="1" lang="en" sz="1000">
                <a:solidFill>
                  <a:srgbClr val="1BB19E"/>
                </a:solidFill>
                <a:latin typeface="Proxima Nova"/>
                <a:ea typeface="Proxima Nova"/>
                <a:cs typeface="Proxima Nova"/>
                <a:sym typeface="Proxima Nova"/>
              </a:rPr>
              <a:t>Worker</a:t>
            </a:r>
            <a:endParaRPr b="1">
              <a:solidFill>
                <a:srgbClr val="1BB19E"/>
              </a:solidFill>
            </a:endParaRPr>
          </a:p>
        </p:txBody>
      </p:sp>
      <p:sp>
        <p:nvSpPr>
          <p:cNvPr id="3613" name="Google Shape;3613;p661"/>
          <p:cNvSpPr txBox="1"/>
          <p:nvPr/>
        </p:nvSpPr>
        <p:spPr>
          <a:xfrm>
            <a:off x="7022623" y="3520194"/>
            <a:ext cx="567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" id="3614" name="Google Shape;3614;p661"/>
          <p:cNvPicPr preferRelativeResize="0"/>
          <p:nvPr/>
        </p:nvPicPr>
        <p:blipFill rotWithShape="1">
          <a:blip r:embed="rId3">
            <a:alphaModFix/>
          </a:blip>
          <a:srcRect b="22636" l="9365" r="5491" t="17747"/>
          <a:stretch/>
        </p:blipFill>
        <p:spPr>
          <a:xfrm>
            <a:off x="6854586" y="3878054"/>
            <a:ext cx="412200" cy="288600"/>
          </a:xfrm>
          <a:custGeom>
            <a:rect b="b" l="l" r="r" t="t"/>
            <a:pathLst>
              <a:path extrusionOk="0" h="120000" w="120000">
                <a:moveTo>
                  <a:pt x="50996" y="261"/>
                </a:moveTo>
                <a:cubicBezTo>
                  <a:pt x="50907" y="389"/>
                  <a:pt x="50857" y="4527"/>
                  <a:pt x="50880" y="9506"/>
                </a:cubicBezTo>
                <a:cubicBezTo>
                  <a:pt x="50907" y="15024"/>
                  <a:pt x="50863" y="18728"/>
                  <a:pt x="50651" y="18918"/>
                </a:cubicBezTo>
                <a:cubicBezTo>
                  <a:pt x="50217" y="19296"/>
                  <a:pt x="23225" y="19296"/>
                  <a:pt x="22796" y="18918"/>
                </a:cubicBezTo>
                <a:cubicBezTo>
                  <a:pt x="21906" y="18128"/>
                  <a:pt x="21595" y="20403"/>
                  <a:pt x="21639" y="28162"/>
                </a:cubicBezTo>
                <a:cubicBezTo>
                  <a:pt x="21667" y="32640"/>
                  <a:pt x="21500" y="36634"/>
                  <a:pt x="21294" y="37402"/>
                </a:cubicBezTo>
                <a:lnTo>
                  <a:pt x="20949" y="38887"/>
                </a:lnTo>
                <a:lnTo>
                  <a:pt x="14361" y="38726"/>
                </a:lnTo>
                <a:cubicBezTo>
                  <a:pt x="10722" y="38692"/>
                  <a:pt x="7539" y="38709"/>
                  <a:pt x="7311" y="38726"/>
                </a:cubicBezTo>
                <a:cubicBezTo>
                  <a:pt x="6999" y="38748"/>
                  <a:pt x="6994" y="41068"/>
                  <a:pt x="7077" y="47476"/>
                </a:cubicBezTo>
                <a:cubicBezTo>
                  <a:pt x="7139" y="52337"/>
                  <a:pt x="7033" y="56537"/>
                  <a:pt x="6844" y="57049"/>
                </a:cubicBezTo>
                <a:cubicBezTo>
                  <a:pt x="6560" y="57827"/>
                  <a:pt x="6015" y="57961"/>
                  <a:pt x="3611" y="57872"/>
                </a:cubicBezTo>
                <a:cubicBezTo>
                  <a:pt x="1802" y="57805"/>
                  <a:pt x="645" y="57978"/>
                  <a:pt x="372" y="58367"/>
                </a:cubicBezTo>
                <a:cubicBezTo>
                  <a:pt x="-189" y="59173"/>
                  <a:pt x="-89" y="70983"/>
                  <a:pt x="489" y="76028"/>
                </a:cubicBezTo>
                <a:cubicBezTo>
                  <a:pt x="1073" y="81106"/>
                  <a:pt x="2175" y="86107"/>
                  <a:pt x="3611" y="90390"/>
                </a:cubicBezTo>
                <a:cubicBezTo>
                  <a:pt x="4262" y="92343"/>
                  <a:pt x="4768" y="94212"/>
                  <a:pt x="4768" y="94518"/>
                </a:cubicBezTo>
                <a:cubicBezTo>
                  <a:pt x="4768" y="94824"/>
                  <a:pt x="5024" y="95168"/>
                  <a:pt x="5341" y="95341"/>
                </a:cubicBezTo>
                <a:cubicBezTo>
                  <a:pt x="5664" y="95519"/>
                  <a:pt x="5814" y="95825"/>
                  <a:pt x="5692" y="96003"/>
                </a:cubicBezTo>
                <a:cubicBezTo>
                  <a:pt x="5564" y="96181"/>
                  <a:pt x="5814" y="96965"/>
                  <a:pt x="6270" y="97822"/>
                </a:cubicBezTo>
                <a:cubicBezTo>
                  <a:pt x="6721" y="98673"/>
                  <a:pt x="7383" y="99902"/>
                  <a:pt x="7656" y="100625"/>
                </a:cubicBezTo>
                <a:cubicBezTo>
                  <a:pt x="7929" y="101348"/>
                  <a:pt x="9648" y="104002"/>
                  <a:pt x="11584" y="106405"/>
                </a:cubicBezTo>
                <a:cubicBezTo>
                  <a:pt x="17382" y="113586"/>
                  <a:pt x="25367" y="118347"/>
                  <a:pt x="32734" y="119115"/>
                </a:cubicBezTo>
                <a:cubicBezTo>
                  <a:pt x="34437" y="119287"/>
                  <a:pt x="35884" y="119566"/>
                  <a:pt x="35973" y="119771"/>
                </a:cubicBezTo>
                <a:cubicBezTo>
                  <a:pt x="36062" y="119983"/>
                  <a:pt x="37052" y="120061"/>
                  <a:pt x="38171" y="119938"/>
                </a:cubicBezTo>
                <a:cubicBezTo>
                  <a:pt x="40074" y="119732"/>
                  <a:pt x="50440" y="118870"/>
                  <a:pt x="53539" y="118620"/>
                </a:cubicBezTo>
                <a:cubicBezTo>
                  <a:pt x="54318" y="118553"/>
                  <a:pt x="55370" y="118253"/>
                  <a:pt x="55854" y="117958"/>
                </a:cubicBezTo>
                <a:cubicBezTo>
                  <a:pt x="56338" y="117663"/>
                  <a:pt x="58592" y="116729"/>
                  <a:pt x="60823" y="115978"/>
                </a:cubicBezTo>
                <a:cubicBezTo>
                  <a:pt x="65191" y="114509"/>
                  <a:pt x="65230" y="114481"/>
                  <a:pt x="66026" y="113831"/>
                </a:cubicBezTo>
                <a:cubicBezTo>
                  <a:pt x="67745" y="112412"/>
                  <a:pt x="68858" y="111684"/>
                  <a:pt x="69492" y="111684"/>
                </a:cubicBezTo>
                <a:cubicBezTo>
                  <a:pt x="69887" y="111684"/>
                  <a:pt x="70410" y="111467"/>
                  <a:pt x="70533" y="111188"/>
                </a:cubicBezTo>
                <a:cubicBezTo>
                  <a:pt x="70650" y="110916"/>
                  <a:pt x="71017" y="110693"/>
                  <a:pt x="71456" y="110693"/>
                </a:cubicBezTo>
                <a:cubicBezTo>
                  <a:pt x="71896" y="110693"/>
                  <a:pt x="72892" y="110031"/>
                  <a:pt x="73654" y="109208"/>
                </a:cubicBezTo>
                <a:cubicBezTo>
                  <a:pt x="74411" y="108385"/>
                  <a:pt x="75229" y="107729"/>
                  <a:pt x="75385" y="107723"/>
                </a:cubicBezTo>
                <a:cubicBezTo>
                  <a:pt x="75546" y="107717"/>
                  <a:pt x="76275" y="107067"/>
                  <a:pt x="77121" y="106238"/>
                </a:cubicBezTo>
                <a:cubicBezTo>
                  <a:pt x="77967" y="105409"/>
                  <a:pt x="78907" y="104753"/>
                  <a:pt x="79085" y="104753"/>
                </a:cubicBezTo>
                <a:cubicBezTo>
                  <a:pt x="79263" y="104753"/>
                  <a:pt x="79658" y="104152"/>
                  <a:pt x="80009" y="103596"/>
                </a:cubicBezTo>
                <a:cubicBezTo>
                  <a:pt x="80359" y="103045"/>
                  <a:pt x="80832" y="102606"/>
                  <a:pt x="81049" y="102606"/>
                </a:cubicBezTo>
                <a:cubicBezTo>
                  <a:pt x="81261" y="102606"/>
                  <a:pt x="81617" y="102172"/>
                  <a:pt x="81856" y="101615"/>
                </a:cubicBezTo>
                <a:cubicBezTo>
                  <a:pt x="82101" y="101065"/>
                  <a:pt x="82541" y="100631"/>
                  <a:pt x="82780" y="100625"/>
                </a:cubicBezTo>
                <a:cubicBezTo>
                  <a:pt x="83653" y="100597"/>
                  <a:pt x="93530" y="86185"/>
                  <a:pt x="93530" y="84945"/>
                </a:cubicBezTo>
                <a:cubicBezTo>
                  <a:pt x="93530" y="84700"/>
                  <a:pt x="94025" y="83643"/>
                  <a:pt x="94571" y="82631"/>
                </a:cubicBezTo>
                <a:cubicBezTo>
                  <a:pt x="95745" y="80478"/>
                  <a:pt x="99528" y="71250"/>
                  <a:pt x="99540" y="70582"/>
                </a:cubicBezTo>
                <a:cubicBezTo>
                  <a:pt x="99545" y="70332"/>
                  <a:pt x="99857" y="69625"/>
                  <a:pt x="100235" y="68930"/>
                </a:cubicBezTo>
                <a:cubicBezTo>
                  <a:pt x="100613" y="68240"/>
                  <a:pt x="100925" y="67228"/>
                  <a:pt x="100931" y="66622"/>
                </a:cubicBezTo>
                <a:cubicBezTo>
                  <a:pt x="100942" y="65159"/>
                  <a:pt x="101014" y="65009"/>
                  <a:pt x="104280" y="64641"/>
                </a:cubicBezTo>
                <a:cubicBezTo>
                  <a:pt x="105833" y="64463"/>
                  <a:pt x="107780" y="64141"/>
                  <a:pt x="108559" y="63813"/>
                </a:cubicBezTo>
                <a:cubicBezTo>
                  <a:pt x="110117" y="63156"/>
                  <a:pt x="110357" y="63073"/>
                  <a:pt x="111213" y="62989"/>
                </a:cubicBezTo>
                <a:cubicBezTo>
                  <a:pt x="111536" y="62956"/>
                  <a:pt x="112627" y="61916"/>
                  <a:pt x="113645" y="60681"/>
                </a:cubicBezTo>
                <a:cubicBezTo>
                  <a:pt x="114658" y="59440"/>
                  <a:pt x="115743" y="58523"/>
                  <a:pt x="115954" y="58695"/>
                </a:cubicBezTo>
                <a:cubicBezTo>
                  <a:pt x="116166" y="58873"/>
                  <a:pt x="116216" y="58934"/>
                  <a:pt x="116071" y="58695"/>
                </a:cubicBezTo>
                <a:cubicBezTo>
                  <a:pt x="115921" y="58461"/>
                  <a:pt x="116260" y="57466"/>
                  <a:pt x="116878" y="56554"/>
                </a:cubicBezTo>
                <a:cubicBezTo>
                  <a:pt x="117501" y="55636"/>
                  <a:pt x="118091" y="54317"/>
                  <a:pt x="118152" y="53744"/>
                </a:cubicBezTo>
                <a:cubicBezTo>
                  <a:pt x="118213" y="53172"/>
                  <a:pt x="118592" y="51959"/>
                  <a:pt x="119076" y="50941"/>
                </a:cubicBezTo>
                <a:cubicBezTo>
                  <a:pt x="119560" y="49923"/>
                  <a:pt x="120000" y="48766"/>
                  <a:pt x="120000" y="48299"/>
                </a:cubicBezTo>
                <a:cubicBezTo>
                  <a:pt x="120000" y="47270"/>
                  <a:pt x="118692" y="45673"/>
                  <a:pt x="117112" y="44833"/>
                </a:cubicBezTo>
                <a:cubicBezTo>
                  <a:pt x="116472" y="44494"/>
                  <a:pt x="115448" y="43910"/>
                  <a:pt x="114797" y="43509"/>
                </a:cubicBezTo>
                <a:cubicBezTo>
                  <a:pt x="114051" y="43048"/>
                  <a:pt x="111826" y="42675"/>
                  <a:pt x="108787" y="42519"/>
                </a:cubicBezTo>
                <a:cubicBezTo>
                  <a:pt x="106155" y="42386"/>
                  <a:pt x="103919" y="42169"/>
                  <a:pt x="103818" y="42024"/>
                </a:cubicBezTo>
                <a:cubicBezTo>
                  <a:pt x="103718" y="41880"/>
                  <a:pt x="103529" y="41151"/>
                  <a:pt x="103473" y="40539"/>
                </a:cubicBezTo>
                <a:cubicBezTo>
                  <a:pt x="103134" y="36957"/>
                  <a:pt x="99667" y="29108"/>
                  <a:pt x="97575" y="27167"/>
                </a:cubicBezTo>
                <a:cubicBezTo>
                  <a:pt x="97164" y="26783"/>
                  <a:pt x="96067" y="25737"/>
                  <a:pt x="95149" y="24858"/>
                </a:cubicBezTo>
                <a:cubicBezTo>
                  <a:pt x="93280" y="23067"/>
                  <a:pt x="92846" y="23039"/>
                  <a:pt x="92261" y="25025"/>
                </a:cubicBezTo>
                <a:cubicBezTo>
                  <a:pt x="92039" y="25776"/>
                  <a:pt x="91343" y="27545"/>
                  <a:pt x="90759" y="28986"/>
                </a:cubicBezTo>
                <a:cubicBezTo>
                  <a:pt x="88578" y="34370"/>
                  <a:pt x="88021" y="44283"/>
                  <a:pt x="89485" y="51102"/>
                </a:cubicBezTo>
                <a:cubicBezTo>
                  <a:pt x="89546" y="51380"/>
                  <a:pt x="89680" y="51820"/>
                  <a:pt x="89719" y="52092"/>
                </a:cubicBezTo>
                <a:cubicBezTo>
                  <a:pt x="89757" y="52371"/>
                  <a:pt x="89986" y="52932"/>
                  <a:pt x="90297" y="53416"/>
                </a:cubicBezTo>
                <a:cubicBezTo>
                  <a:pt x="90804" y="54217"/>
                  <a:pt x="90809" y="54423"/>
                  <a:pt x="90297" y="55230"/>
                </a:cubicBezTo>
                <a:cubicBezTo>
                  <a:pt x="89986" y="55719"/>
                  <a:pt x="89051" y="56403"/>
                  <a:pt x="88216" y="56715"/>
                </a:cubicBezTo>
                <a:cubicBezTo>
                  <a:pt x="85529" y="57733"/>
                  <a:pt x="83203" y="58306"/>
                  <a:pt x="82897" y="58039"/>
                </a:cubicBezTo>
                <a:cubicBezTo>
                  <a:pt x="82735" y="57894"/>
                  <a:pt x="82635" y="57093"/>
                  <a:pt x="82669" y="56220"/>
                </a:cubicBezTo>
                <a:cubicBezTo>
                  <a:pt x="82702" y="55352"/>
                  <a:pt x="82685" y="51008"/>
                  <a:pt x="82669" y="46647"/>
                </a:cubicBezTo>
                <a:lnTo>
                  <a:pt x="82669" y="38726"/>
                </a:lnTo>
                <a:lnTo>
                  <a:pt x="75619" y="38726"/>
                </a:lnTo>
                <a:lnTo>
                  <a:pt x="68569" y="38726"/>
                </a:lnTo>
                <a:lnTo>
                  <a:pt x="68101" y="37402"/>
                </a:lnTo>
                <a:cubicBezTo>
                  <a:pt x="67867" y="36512"/>
                  <a:pt x="67817" y="29681"/>
                  <a:pt x="67873" y="18256"/>
                </a:cubicBezTo>
                <a:cubicBezTo>
                  <a:pt x="67918" y="8499"/>
                  <a:pt x="67879" y="433"/>
                  <a:pt x="67756" y="261"/>
                </a:cubicBezTo>
                <a:cubicBezTo>
                  <a:pt x="67511" y="-89"/>
                  <a:pt x="51247" y="-89"/>
                  <a:pt x="50996" y="26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3615" name="Google Shape;3615;p661"/>
          <p:cNvPicPr preferRelativeResize="0"/>
          <p:nvPr/>
        </p:nvPicPr>
        <p:blipFill rotWithShape="1">
          <a:blip r:embed="rId3">
            <a:alphaModFix/>
          </a:blip>
          <a:srcRect b="22636" l="9365" r="5491" t="17747"/>
          <a:stretch/>
        </p:blipFill>
        <p:spPr>
          <a:xfrm>
            <a:off x="7345653" y="3878054"/>
            <a:ext cx="412200" cy="288600"/>
          </a:xfrm>
          <a:custGeom>
            <a:rect b="b" l="l" r="r" t="t"/>
            <a:pathLst>
              <a:path extrusionOk="0" h="120000" w="120000">
                <a:moveTo>
                  <a:pt x="50996" y="261"/>
                </a:moveTo>
                <a:cubicBezTo>
                  <a:pt x="50907" y="389"/>
                  <a:pt x="50857" y="4527"/>
                  <a:pt x="50880" y="9506"/>
                </a:cubicBezTo>
                <a:cubicBezTo>
                  <a:pt x="50907" y="15024"/>
                  <a:pt x="50863" y="18728"/>
                  <a:pt x="50651" y="18918"/>
                </a:cubicBezTo>
                <a:cubicBezTo>
                  <a:pt x="50217" y="19296"/>
                  <a:pt x="23225" y="19296"/>
                  <a:pt x="22796" y="18918"/>
                </a:cubicBezTo>
                <a:cubicBezTo>
                  <a:pt x="21906" y="18128"/>
                  <a:pt x="21595" y="20403"/>
                  <a:pt x="21639" y="28162"/>
                </a:cubicBezTo>
                <a:cubicBezTo>
                  <a:pt x="21667" y="32640"/>
                  <a:pt x="21500" y="36634"/>
                  <a:pt x="21294" y="37402"/>
                </a:cubicBezTo>
                <a:lnTo>
                  <a:pt x="20949" y="38887"/>
                </a:lnTo>
                <a:lnTo>
                  <a:pt x="14361" y="38726"/>
                </a:lnTo>
                <a:cubicBezTo>
                  <a:pt x="10722" y="38692"/>
                  <a:pt x="7539" y="38709"/>
                  <a:pt x="7311" y="38726"/>
                </a:cubicBezTo>
                <a:cubicBezTo>
                  <a:pt x="6999" y="38748"/>
                  <a:pt x="6994" y="41068"/>
                  <a:pt x="7077" y="47476"/>
                </a:cubicBezTo>
                <a:cubicBezTo>
                  <a:pt x="7139" y="52337"/>
                  <a:pt x="7033" y="56537"/>
                  <a:pt x="6844" y="57049"/>
                </a:cubicBezTo>
                <a:cubicBezTo>
                  <a:pt x="6560" y="57827"/>
                  <a:pt x="6015" y="57961"/>
                  <a:pt x="3611" y="57872"/>
                </a:cubicBezTo>
                <a:cubicBezTo>
                  <a:pt x="1802" y="57805"/>
                  <a:pt x="645" y="57978"/>
                  <a:pt x="372" y="58367"/>
                </a:cubicBezTo>
                <a:cubicBezTo>
                  <a:pt x="-189" y="59173"/>
                  <a:pt x="-89" y="70983"/>
                  <a:pt x="489" y="76028"/>
                </a:cubicBezTo>
                <a:cubicBezTo>
                  <a:pt x="1073" y="81106"/>
                  <a:pt x="2175" y="86107"/>
                  <a:pt x="3611" y="90390"/>
                </a:cubicBezTo>
                <a:cubicBezTo>
                  <a:pt x="4262" y="92343"/>
                  <a:pt x="4768" y="94212"/>
                  <a:pt x="4768" y="94518"/>
                </a:cubicBezTo>
                <a:cubicBezTo>
                  <a:pt x="4768" y="94824"/>
                  <a:pt x="5024" y="95168"/>
                  <a:pt x="5341" y="95341"/>
                </a:cubicBezTo>
                <a:cubicBezTo>
                  <a:pt x="5664" y="95519"/>
                  <a:pt x="5814" y="95825"/>
                  <a:pt x="5692" y="96003"/>
                </a:cubicBezTo>
                <a:cubicBezTo>
                  <a:pt x="5564" y="96181"/>
                  <a:pt x="5814" y="96965"/>
                  <a:pt x="6270" y="97822"/>
                </a:cubicBezTo>
                <a:cubicBezTo>
                  <a:pt x="6721" y="98673"/>
                  <a:pt x="7383" y="99902"/>
                  <a:pt x="7656" y="100625"/>
                </a:cubicBezTo>
                <a:cubicBezTo>
                  <a:pt x="7929" y="101348"/>
                  <a:pt x="9648" y="104002"/>
                  <a:pt x="11584" y="106405"/>
                </a:cubicBezTo>
                <a:cubicBezTo>
                  <a:pt x="17382" y="113586"/>
                  <a:pt x="25367" y="118347"/>
                  <a:pt x="32734" y="119115"/>
                </a:cubicBezTo>
                <a:cubicBezTo>
                  <a:pt x="34437" y="119287"/>
                  <a:pt x="35884" y="119566"/>
                  <a:pt x="35973" y="119771"/>
                </a:cubicBezTo>
                <a:cubicBezTo>
                  <a:pt x="36062" y="119983"/>
                  <a:pt x="37052" y="120061"/>
                  <a:pt x="38171" y="119938"/>
                </a:cubicBezTo>
                <a:cubicBezTo>
                  <a:pt x="40074" y="119732"/>
                  <a:pt x="50440" y="118870"/>
                  <a:pt x="53539" y="118620"/>
                </a:cubicBezTo>
                <a:cubicBezTo>
                  <a:pt x="54318" y="118553"/>
                  <a:pt x="55370" y="118253"/>
                  <a:pt x="55854" y="117958"/>
                </a:cubicBezTo>
                <a:cubicBezTo>
                  <a:pt x="56338" y="117663"/>
                  <a:pt x="58592" y="116729"/>
                  <a:pt x="60823" y="115978"/>
                </a:cubicBezTo>
                <a:cubicBezTo>
                  <a:pt x="65191" y="114509"/>
                  <a:pt x="65230" y="114481"/>
                  <a:pt x="66026" y="113831"/>
                </a:cubicBezTo>
                <a:cubicBezTo>
                  <a:pt x="67745" y="112412"/>
                  <a:pt x="68858" y="111684"/>
                  <a:pt x="69492" y="111684"/>
                </a:cubicBezTo>
                <a:cubicBezTo>
                  <a:pt x="69887" y="111684"/>
                  <a:pt x="70410" y="111467"/>
                  <a:pt x="70533" y="111188"/>
                </a:cubicBezTo>
                <a:cubicBezTo>
                  <a:pt x="70650" y="110916"/>
                  <a:pt x="71017" y="110693"/>
                  <a:pt x="71456" y="110693"/>
                </a:cubicBezTo>
                <a:cubicBezTo>
                  <a:pt x="71896" y="110693"/>
                  <a:pt x="72892" y="110031"/>
                  <a:pt x="73654" y="109208"/>
                </a:cubicBezTo>
                <a:cubicBezTo>
                  <a:pt x="74411" y="108385"/>
                  <a:pt x="75229" y="107729"/>
                  <a:pt x="75385" y="107723"/>
                </a:cubicBezTo>
                <a:cubicBezTo>
                  <a:pt x="75546" y="107717"/>
                  <a:pt x="76275" y="107067"/>
                  <a:pt x="77121" y="106238"/>
                </a:cubicBezTo>
                <a:cubicBezTo>
                  <a:pt x="77967" y="105409"/>
                  <a:pt x="78907" y="104753"/>
                  <a:pt x="79085" y="104753"/>
                </a:cubicBezTo>
                <a:cubicBezTo>
                  <a:pt x="79263" y="104753"/>
                  <a:pt x="79658" y="104152"/>
                  <a:pt x="80009" y="103596"/>
                </a:cubicBezTo>
                <a:cubicBezTo>
                  <a:pt x="80359" y="103045"/>
                  <a:pt x="80832" y="102606"/>
                  <a:pt x="81049" y="102606"/>
                </a:cubicBezTo>
                <a:cubicBezTo>
                  <a:pt x="81261" y="102606"/>
                  <a:pt x="81617" y="102172"/>
                  <a:pt x="81856" y="101615"/>
                </a:cubicBezTo>
                <a:cubicBezTo>
                  <a:pt x="82101" y="101065"/>
                  <a:pt x="82541" y="100631"/>
                  <a:pt x="82780" y="100625"/>
                </a:cubicBezTo>
                <a:cubicBezTo>
                  <a:pt x="83653" y="100597"/>
                  <a:pt x="93530" y="86185"/>
                  <a:pt x="93530" y="84945"/>
                </a:cubicBezTo>
                <a:cubicBezTo>
                  <a:pt x="93530" y="84700"/>
                  <a:pt x="94025" y="83643"/>
                  <a:pt x="94571" y="82631"/>
                </a:cubicBezTo>
                <a:cubicBezTo>
                  <a:pt x="95745" y="80478"/>
                  <a:pt x="99528" y="71250"/>
                  <a:pt x="99540" y="70582"/>
                </a:cubicBezTo>
                <a:cubicBezTo>
                  <a:pt x="99545" y="70332"/>
                  <a:pt x="99857" y="69625"/>
                  <a:pt x="100235" y="68930"/>
                </a:cubicBezTo>
                <a:cubicBezTo>
                  <a:pt x="100613" y="68240"/>
                  <a:pt x="100925" y="67228"/>
                  <a:pt x="100931" y="66622"/>
                </a:cubicBezTo>
                <a:cubicBezTo>
                  <a:pt x="100942" y="65159"/>
                  <a:pt x="101014" y="65009"/>
                  <a:pt x="104280" y="64641"/>
                </a:cubicBezTo>
                <a:cubicBezTo>
                  <a:pt x="105833" y="64463"/>
                  <a:pt x="107780" y="64141"/>
                  <a:pt x="108559" y="63813"/>
                </a:cubicBezTo>
                <a:cubicBezTo>
                  <a:pt x="110117" y="63156"/>
                  <a:pt x="110357" y="63073"/>
                  <a:pt x="111213" y="62989"/>
                </a:cubicBezTo>
                <a:cubicBezTo>
                  <a:pt x="111536" y="62956"/>
                  <a:pt x="112627" y="61916"/>
                  <a:pt x="113645" y="60681"/>
                </a:cubicBezTo>
                <a:cubicBezTo>
                  <a:pt x="114658" y="59440"/>
                  <a:pt x="115743" y="58523"/>
                  <a:pt x="115954" y="58695"/>
                </a:cubicBezTo>
                <a:cubicBezTo>
                  <a:pt x="116166" y="58873"/>
                  <a:pt x="116216" y="58934"/>
                  <a:pt x="116071" y="58695"/>
                </a:cubicBezTo>
                <a:cubicBezTo>
                  <a:pt x="115921" y="58461"/>
                  <a:pt x="116260" y="57466"/>
                  <a:pt x="116878" y="56554"/>
                </a:cubicBezTo>
                <a:cubicBezTo>
                  <a:pt x="117501" y="55636"/>
                  <a:pt x="118091" y="54317"/>
                  <a:pt x="118152" y="53744"/>
                </a:cubicBezTo>
                <a:cubicBezTo>
                  <a:pt x="118213" y="53172"/>
                  <a:pt x="118592" y="51959"/>
                  <a:pt x="119076" y="50941"/>
                </a:cubicBezTo>
                <a:cubicBezTo>
                  <a:pt x="119560" y="49923"/>
                  <a:pt x="120000" y="48766"/>
                  <a:pt x="120000" y="48299"/>
                </a:cubicBezTo>
                <a:cubicBezTo>
                  <a:pt x="120000" y="47270"/>
                  <a:pt x="118692" y="45673"/>
                  <a:pt x="117112" y="44833"/>
                </a:cubicBezTo>
                <a:cubicBezTo>
                  <a:pt x="116472" y="44494"/>
                  <a:pt x="115448" y="43910"/>
                  <a:pt x="114797" y="43509"/>
                </a:cubicBezTo>
                <a:cubicBezTo>
                  <a:pt x="114051" y="43048"/>
                  <a:pt x="111826" y="42675"/>
                  <a:pt x="108787" y="42519"/>
                </a:cubicBezTo>
                <a:cubicBezTo>
                  <a:pt x="106155" y="42386"/>
                  <a:pt x="103919" y="42169"/>
                  <a:pt x="103818" y="42024"/>
                </a:cubicBezTo>
                <a:cubicBezTo>
                  <a:pt x="103718" y="41880"/>
                  <a:pt x="103529" y="41151"/>
                  <a:pt x="103473" y="40539"/>
                </a:cubicBezTo>
                <a:cubicBezTo>
                  <a:pt x="103134" y="36957"/>
                  <a:pt x="99667" y="29108"/>
                  <a:pt x="97575" y="27167"/>
                </a:cubicBezTo>
                <a:cubicBezTo>
                  <a:pt x="97164" y="26783"/>
                  <a:pt x="96067" y="25737"/>
                  <a:pt x="95149" y="24858"/>
                </a:cubicBezTo>
                <a:cubicBezTo>
                  <a:pt x="93280" y="23067"/>
                  <a:pt x="92846" y="23039"/>
                  <a:pt x="92261" y="25025"/>
                </a:cubicBezTo>
                <a:cubicBezTo>
                  <a:pt x="92039" y="25776"/>
                  <a:pt x="91343" y="27545"/>
                  <a:pt x="90759" y="28986"/>
                </a:cubicBezTo>
                <a:cubicBezTo>
                  <a:pt x="88578" y="34370"/>
                  <a:pt x="88021" y="44283"/>
                  <a:pt x="89485" y="51102"/>
                </a:cubicBezTo>
                <a:cubicBezTo>
                  <a:pt x="89546" y="51380"/>
                  <a:pt x="89680" y="51820"/>
                  <a:pt x="89719" y="52092"/>
                </a:cubicBezTo>
                <a:cubicBezTo>
                  <a:pt x="89757" y="52371"/>
                  <a:pt x="89986" y="52932"/>
                  <a:pt x="90297" y="53416"/>
                </a:cubicBezTo>
                <a:cubicBezTo>
                  <a:pt x="90804" y="54217"/>
                  <a:pt x="90809" y="54423"/>
                  <a:pt x="90297" y="55230"/>
                </a:cubicBezTo>
                <a:cubicBezTo>
                  <a:pt x="89986" y="55719"/>
                  <a:pt x="89051" y="56403"/>
                  <a:pt x="88216" y="56715"/>
                </a:cubicBezTo>
                <a:cubicBezTo>
                  <a:pt x="85529" y="57733"/>
                  <a:pt x="83203" y="58306"/>
                  <a:pt x="82897" y="58039"/>
                </a:cubicBezTo>
                <a:cubicBezTo>
                  <a:pt x="82735" y="57894"/>
                  <a:pt x="82635" y="57093"/>
                  <a:pt x="82669" y="56220"/>
                </a:cubicBezTo>
                <a:cubicBezTo>
                  <a:pt x="82702" y="55352"/>
                  <a:pt x="82685" y="51008"/>
                  <a:pt x="82669" y="46647"/>
                </a:cubicBezTo>
                <a:lnTo>
                  <a:pt x="82669" y="38726"/>
                </a:lnTo>
                <a:lnTo>
                  <a:pt x="75619" y="38726"/>
                </a:lnTo>
                <a:lnTo>
                  <a:pt x="68569" y="38726"/>
                </a:lnTo>
                <a:lnTo>
                  <a:pt x="68101" y="37402"/>
                </a:lnTo>
                <a:cubicBezTo>
                  <a:pt x="67867" y="36512"/>
                  <a:pt x="67817" y="29681"/>
                  <a:pt x="67873" y="18256"/>
                </a:cubicBezTo>
                <a:cubicBezTo>
                  <a:pt x="67918" y="8499"/>
                  <a:pt x="67879" y="433"/>
                  <a:pt x="67756" y="261"/>
                </a:cubicBezTo>
                <a:cubicBezTo>
                  <a:pt x="67511" y="-89"/>
                  <a:pt x="51247" y="-89"/>
                  <a:pt x="50996" y="2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16" name="Google Shape;3616;p661"/>
          <p:cNvSpPr/>
          <p:nvPr/>
        </p:nvSpPr>
        <p:spPr>
          <a:xfrm>
            <a:off x="1081243" y="1556776"/>
            <a:ext cx="2820900" cy="1599000"/>
          </a:xfrm>
          <a:prstGeom prst="roundRect">
            <a:avLst>
              <a:gd fmla="val 6124" name="adj"/>
            </a:avLst>
          </a:prstGeom>
          <a:noFill/>
          <a:ln cap="flat" cmpd="sng" w="28575">
            <a:solidFill>
              <a:srgbClr val="1BB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661"/>
          <p:cNvSpPr/>
          <p:nvPr/>
        </p:nvSpPr>
        <p:spPr>
          <a:xfrm>
            <a:off x="1249733" y="2396135"/>
            <a:ext cx="2483700" cy="24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BB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API Server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8" name="Google Shape;3618;p661"/>
          <p:cNvSpPr/>
          <p:nvPr/>
        </p:nvSpPr>
        <p:spPr>
          <a:xfrm>
            <a:off x="2542803" y="1986739"/>
            <a:ext cx="1208700" cy="32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BB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 Scheduler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9" name="Google Shape;3619;p661"/>
          <p:cNvSpPr txBox="1"/>
          <p:nvPr/>
        </p:nvSpPr>
        <p:spPr>
          <a:xfrm>
            <a:off x="1901902" y="1584331"/>
            <a:ext cx="117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000"/>
              <a:buFont typeface="Proxima Nova"/>
              <a:buNone/>
            </a:pPr>
            <a:r>
              <a:rPr b="1" i="0" lang="en" sz="1000" u="none" cap="none" strike="noStrike">
                <a:solidFill>
                  <a:srgbClr val="1BB19E"/>
                </a:solidFill>
                <a:latin typeface="Proxima Nova"/>
                <a:ea typeface="Proxima Nova"/>
                <a:cs typeface="Proxima Nova"/>
                <a:sym typeface="Proxima Nova"/>
              </a:rPr>
              <a:t>K8s Master</a:t>
            </a:r>
            <a:endParaRPr b="1">
              <a:solidFill>
                <a:srgbClr val="1BB19E"/>
              </a:solidFill>
            </a:endParaRPr>
          </a:p>
        </p:txBody>
      </p:sp>
      <p:grpSp>
        <p:nvGrpSpPr>
          <p:cNvPr id="3620" name="Google Shape;3620;p661"/>
          <p:cNvGrpSpPr/>
          <p:nvPr/>
        </p:nvGrpSpPr>
        <p:grpSpPr>
          <a:xfrm>
            <a:off x="1224370" y="1906104"/>
            <a:ext cx="1190400" cy="477900"/>
            <a:chOff x="-1" y="-50837"/>
            <a:chExt cx="1190400" cy="477900"/>
          </a:xfrm>
        </p:grpSpPr>
        <p:sp>
          <p:nvSpPr>
            <p:cNvPr id="3621" name="Google Shape;3621;p661"/>
            <p:cNvSpPr/>
            <p:nvPr/>
          </p:nvSpPr>
          <p:spPr>
            <a:xfrm>
              <a:off x="-1" y="7182"/>
              <a:ext cx="1190400" cy="361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BB1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i="0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22" name="Google Shape;3622;p661"/>
            <p:cNvSpPr txBox="1"/>
            <p:nvPr/>
          </p:nvSpPr>
          <p:spPr>
            <a:xfrm>
              <a:off x="149652" y="-50837"/>
              <a:ext cx="8691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000"/>
                <a:buFont typeface="Proxima Nova"/>
                <a:buNone/>
              </a:pPr>
              <a:r>
                <a:rPr i="0" lang="en" sz="1000" u="none" cap="none" strike="noStrike">
                  <a:solidFill>
                    <a:srgbClr val="1A1A1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Controller Manager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23" name="Google Shape;3623;p661"/>
          <p:cNvGrpSpPr/>
          <p:nvPr/>
        </p:nvGrpSpPr>
        <p:grpSpPr>
          <a:xfrm>
            <a:off x="2414770" y="761447"/>
            <a:ext cx="6004583" cy="2773011"/>
            <a:chOff x="2414770" y="761447"/>
            <a:chExt cx="6004583" cy="2773011"/>
          </a:xfrm>
        </p:grpSpPr>
        <p:cxnSp>
          <p:nvCxnSpPr>
            <p:cNvPr id="3624" name="Google Shape;3624;p661"/>
            <p:cNvCxnSpPr/>
            <p:nvPr/>
          </p:nvCxnSpPr>
          <p:spPr>
            <a:xfrm>
              <a:off x="4908762" y="911259"/>
              <a:ext cx="251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grpSp>
          <p:nvGrpSpPr>
            <p:cNvPr id="3625" name="Google Shape;3625;p661"/>
            <p:cNvGrpSpPr/>
            <p:nvPr/>
          </p:nvGrpSpPr>
          <p:grpSpPr>
            <a:xfrm>
              <a:off x="2414770" y="2145023"/>
              <a:ext cx="4554153" cy="1389435"/>
              <a:chOff x="2414770" y="2145023"/>
              <a:chExt cx="4554153" cy="1389435"/>
            </a:xfrm>
          </p:grpSpPr>
          <p:cxnSp>
            <p:nvCxnSpPr>
              <p:cNvPr id="3626" name="Google Shape;3626;p661"/>
              <p:cNvCxnSpPr/>
              <p:nvPr/>
            </p:nvCxnSpPr>
            <p:spPr>
              <a:xfrm>
                <a:off x="6452632" y="3212900"/>
                <a:ext cx="407700" cy="1431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381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27" name="Google Shape;3627;p661"/>
              <p:cNvCxnSpPr/>
              <p:nvPr/>
            </p:nvCxnSpPr>
            <p:spPr>
              <a:xfrm>
                <a:off x="6466723" y="3212900"/>
                <a:ext cx="50220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381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28" name="Google Shape;3628;p661"/>
              <p:cNvCxnSpPr/>
              <p:nvPr/>
            </p:nvCxnSpPr>
            <p:spPr>
              <a:xfrm>
                <a:off x="6455291" y="3215558"/>
                <a:ext cx="318900" cy="3189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381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29" name="Google Shape;3629;p661"/>
              <p:cNvCxnSpPr>
                <a:stCxn id="3621" idx="3"/>
                <a:endCxn id="3607" idx="1"/>
              </p:cNvCxnSpPr>
              <p:nvPr/>
            </p:nvCxnSpPr>
            <p:spPr>
              <a:xfrm>
                <a:off x="2414770" y="2145023"/>
                <a:ext cx="2959800" cy="10980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</p:grpSp>
        <p:sp>
          <p:nvSpPr>
            <p:cNvPr id="3630" name="Google Shape;3630;p661"/>
            <p:cNvSpPr txBox="1"/>
            <p:nvPr/>
          </p:nvSpPr>
          <p:spPr>
            <a:xfrm>
              <a:off x="5176053" y="761447"/>
              <a:ext cx="32433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Kubelet watches and restart containers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31" name="Google Shape;3631;p661"/>
          <p:cNvGrpSpPr/>
          <p:nvPr/>
        </p:nvGrpSpPr>
        <p:grpSpPr>
          <a:xfrm>
            <a:off x="1242610" y="1185811"/>
            <a:ext cx="7177265" cy="1739448"/>
            <a:chOff x="1242610" y="1185811"/>
            <a:chExt cx="7177265" cy="1739448"/>
          </a:xfrm>
        </p:grpSpPr>
        <p:cxnSp>
          <p:nvCxnSpPr>
            <p:cNvPr id="3632" name="Google Shape;3632;p661"/>
            <p:cNvCxnSpPr/>
            <p:nvPr/>
          </p:nvCxnSpPr>
          <p:spPr>
            <a:xfrm>
              <a:off x="4908762" y="1342702"/>
              <a:ext cx="251100" cy="0"/>
            </a:xfrm>
            <a:prstGeom prst="straightConnector1">
              <a:avLst/>
            </a:prstGeom>
            <a:noFill/>
            <a:ln cap="flat" cmpd="sng" w="25400">
              <a:solidFill>
                <a:srgbClr val="20BDE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633" name="Google Shape;3633;p661"/>
            <p:cNvSpPr txBox="1"/>
            <p:nvPr/>
          </p:nvSpPr>
          <p:spPr>
            <a:xfrm>
              <a:off x="5176575" y="1185811"/>
              <a:ext cx="32433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Bosh agent watches and restarts processes</a:t>
              </a:r>
              <a:endParaRPr/>
            </a:p>
          </p:txBody>
        </p:sp>
        <p:grpSp>
          <p:nvGrpSpPr>
            <p:cNvPr id="3634" name="Google Shape;3634;p661"/>
            <p:cNvGrpSpPr/>
            <p:nvPr/>
          </p:nvGrpSpPr>
          <p:grpSpPr>
            <a:xfrm>
              <a:off x="1242610" y="2144959"/>
              <a:ext cx="1904400" cy="780300"/>
              <a:chOff x="1242610" y="2144959"/>
              <a:chExt cx="1904400" cy="780300"/>
            </a:xfrm>
          </p:grpSpPr>
          <p:cxnSp>
            <p:nvCxnSpPr>
              <p:cNvPr id="3635" name="Google Shape;3635;p661"/>
              <p:cNvCxnSpPr>
                <a:stCxn id="3636" idx="0"/>
                <a:endCxn id="3617" idx="2"/>
              </p:cNvCxnSpPr>
              <p:nvPr/>
            </p:nvCxnSpPr>
            <p:spPr>
              <a:xfrm rot="-5400000">
                <a:off x="2078410" y="2380309"/>
                <a:ext cx="154500" cy="672000"/>
              </a:xfrm>
              <a:prstGeom prst="curvedConnector3">
                <a:avLst>
                  <a:gd fmla="val 49975" name="adj1"/>
                </a:avLst>
              </a:prstGeom>
              <a:noFill/>
              <a:ln cap="flat" cmpd="sng" w="28575">
                <a:solidFill>
                  <a:srgbClr val="20BDE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37" name="Google Shape;3637;p661"/>
              <p:cNvCxnSpPr>
                <a:stCxn id="3636" idx="1"/>
                <a:endCxn id="3622" idx="1"/>
              </p:cNvCxnSpPr>
              <p:nvPr/>
            </p:nvCxnSpPr>
            <p:spPr>
              <a:xfrm flipH="1" rot="10800000">
                <a:off x="1242610" y="2144959"/>
                <a:ext cx="131400" cy="780300"/>
              </a:xfrm>
              <a:prstGeom prst="curvedConnector3">
                <a:avLst>
                  <a:gd fmla="val -181221" name="adj1"/>
                </a:avLst>
              </a:prstGeom>
              <a:noFill/>
              <a:ln cap="flat" cmpd="sng" w="28575">
                <a:solidFill>
                  <a:srgbClr val="20BDE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638" name="Google Shape;3638;p661"/>
              <p:cNvCxnSpPr>
                <a:stCxn id="3636" idx="3"/>
                <a:endCxn id="3618" idx="2"/>
              </p:cNvCxnSpPr>
              <p:nvPr/>
            </p:nvCxnSpPr>
            <p:spPr>
              <a:xfrm flipH="1" rot="10800000">
                <a:off x="2396710" y="2312659"/>
                <a:ext cx="750300" cy="612600"/>
              </a:xfrm>
              <a:prstGeom prst="curvedConnector2">
                <a:avLst/>
              </a:prstGeom>
              <a:noFill/>
              <a:ln cap="flat" cmpd="sng" w="28575">
                <a:solidFill>
                  <a:srgbClr val="20BDE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639" name="Google Shape;3639;p661"/>
          <p:cNvGrpSpPr/>
          <p:nvPr/>
        </p:nvGrpSpPr>
        <p:grpSpPr>
          <a:xfrm>
            <a:off x="1242610" y="976600"/>
            <a:ext cx="6913936" cy="3675772"/>
            <a:chOff x="1242610" y="976600"/>
            <a:chExt cx="6913936" cy="3675772"/>
          </a:xfrm>
        </p:grpSpPr>
        <p:cxnSp>
          <p:nvCxnSpPr>
            <p:cNvPr id="3640" name="Google Shape;3640;p661"/>
            <p:cNvCxnSpPr/>
            <p:nvPr/>
          </p:nvCxnSpPr>
          <p:spPr>
            <a:xfrm>
              <a:off x="4908762" y="1139171"/>
              <a:ext cx="251100" cy="0"/>
            </a:xfrm>
            <a:prstGeom prst="straightConnector1">
              <a:avLst/>
            </a:prstGeom>
            <a:noFill/>
            <a:ln cap="flat" cmpd="sng" w="25400">
              <a:solidFill>
                <a:srgbClr val="20BDE5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641" name="Google Shape;3641;p661"/>
            <p:cNvSpPr txBox="1"/>
            <p:nvPr/>
          </p:nvSpPr>
          <p:spPr>
            <a:xfrm>
              <a:off x="5176046" y="976600"/>
              <a:ext cx="2980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Bosh director watches and restarts nodes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642" name="Google Shape;3642;p661"/>
            <p:cNvGrpSpPr/>
            <p:nvPr/>
          </p:nvGrpSpPr>
          <p:grpSpPr>
            <a:xfrm>
              <a:off x="1242610" y="2793559"/>
              <a:ext cx="5182336" cy="1858813"/>
              <a:chOff x="1242610" y="2793559"/>
              <a:chExt cx="5182336" cy="1858813"/>
            </a:xfrm>
          </p:grpSpPr>
          <p:sp>
            <p:nvSpPr>
              <p:cNvPr id="3636" name="Google Shape;3636;p661"/>
              <p:cNvSpPr/>
              <p:nvPr/>
            </p:nvSpPr>
            <p:spPr>
              <a:xfrm>
                <a:off x="1242610" y="2793559"/>
                <a:ext cx="1154100" cy="2634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20BDE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i="0" lang="en" sz="1100" u="none" cap="none" strike="noStrik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Bosh agent</a:t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643" name="Google Shape;3643;p661"/>
              <p:cNvSpPr/>
              <p:nvPr/>
            </p:nvSpPr>
            <p:spPr>
              <a:xfrm>
                <a:off x="5380346" y="4043836"/>
                <a:ext cx="1044600" cy="2634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20BDE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i="0" lang="en" sz="1100" u="none" cap="none" strike="noStrik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Bosh agent</a:t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3644" name="Google Shape;3644;p661"/>
              <p:cNvSpPr/>
              <p:nvPr/>
            </p:nvSpPr>
            <p:spPr>
              <a:xfrm>
                <a:off x="1320910" y="3698672"/>
                <a:ext cx="1163100" cy="953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28575">
                <a:solidFill>
                  <a:srgbClr val="20BDE5"/>
                </a:solidFill>
                <a:prstDash val="dash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i="0" lang="en" sz="1100" u="none" cap="none" strike="noStrik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Bosh </a:t>
                </a:r>
                <a:r>
                  <a:rPr lang="en" sz="1100">
                    <a:latin typeface="Proxima Nova"/>
                    <a:ea typeface="Proxima Nova"/>
                    <a:cs typeface="Proxima Nova"/>
                    <a:sym typeface="Proxima Nova"/>
                  </a:rPr>
                  <a:t>Health Manager</a:t>
                </a:r>
                <a:endParaRPr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3645" name="Google Shape;3645;p661"/>
              <p:cNvCxnSpPr>
                <a:stCxn id="3636" idx="2"/>
                <a:endCxn id="3644" idx="0"/>
              </p:cNvCxnSpPr>
              <p:nvPr/>
            </p:nvCxnSpPr>
            <p:spPr>
              <a:xfrm flipH="1" rot="-5400000">
                <a:off x="1540210" y="3336409"/>
                <a:ext cx="641700" cy="82800"/>
              </a:xfrm>
              <a:prstGeom prst="curvedConnector3">
                <a:avLst>
                  <a:gd fmla="val 50001" name="adj1"/>
                </a:avLst>
              </a:prstGeom>
              <a:noFill/>
              <a:ln cap="flat" cmpd="sng" w="28575">
                <a:solidFill>
                  <a:srgbClr val="20BDE5"/>
                </a:solidFill>
                <a:prstDash val="dash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3646" name="Google Shape;3646;p661"/>
              <p:cNvCxnSpPr>
                <a:stCxn id="3644" idx="3"/>
                <a:endCxn id="3643" idx="1"/>
              </p:cNvCxnSpPr>
              <p:nvPr/>
            </p:nvCxnSpPr>
            <p:spPr>
              <a:xfrm>
                <a:off x="2484010" y="4175522"/>
                <a:ext cx="2896200" cy="6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28575">
                <a:solidFill>
                  <a:srgbClr val="20BDE5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3647" name="Google Shape;3647;p661"/>
          <p:cNvSpPr txBox="1"/>
          <p:nvPr>
            <p:ph idx="4294967295" type="title"/>
          </p:nvPr>
        </p:nvSpPr>
        <p:spPr>
          <a:xfrm>
            <a:off x="240450" y="109575"/>
            <a:ext cx="8663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9756E"/>
              </a:buClr>
              <a:buFont typeface="Arial"/>
              <a:buNone/>
            </a:pPr>
            <a:r>
              <a:rPr b="1"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PKS Health Management</a:t>
            </a:r>
            <a:endParaRPr b="1"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2" name="Google Shape;3652;p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91" y="1562350"/>
            <a:ext cx="1941525" cy="1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3" name="Google Shape;3653;p662"/>
          <p:cNvSpPr/>
          <p:nvPr/>
        </p:nvSpPr>
        <p:spPr>
          <a:xfrm>
            <a:off x="3175300" y="1525388"/>
            <a:ext cx="2645100" cy="170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662"/>
          <p:cNvSpPr/>
          <p:nvPr/>
        </p:nvSpPr>
        <p:spPr>
          <a:xfrm>
            <a:off x="3595500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5" name="Google Shape;3655;p662"/>
          <p:cNvSpPr/>
          <p:nvPr/>
        </p:nvSpPr>
        <p:spPr>
          <a:xfrm>
            <a:off x="5526025" y="40694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Networking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6" name="Google Shape;3656;p662"/>
          <p:cNvSpPr/>
          <p:nvPr/>
        </p:nvSpPr>
        <p:spPr>
          <a:xfrm>
            <a:off x="1664975" y="4087714"/>
            <a:ext cx="1820700" cy="8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Compute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7" name="Google Shape;3657;p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088" y="2683053"/>
            <a:ext cx="2032127" cy="489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8" name="Google Shape;3658;p662"/>
          <p:cNvGrpSpPr/>
          <p:nvPr/>
        </p:nvGrpSpPr>
        <p:grpSpPr>
          <a:xfrm>
            <a:off x="189978" y="1433510"/>
            <a:ext cx="1365056" cy="339268"/>
            <a:chOff x="647178" y="1998882"/>
            <a:chExt cx="1365056" cy="339268"/>
          </a:xfrm>
        </p:grpSpPr>
        <p:sp>
          <p:nvSpPr>
            <p:cNvPr id="3659" name="Google Shape;3659;p662"/>
            <p:cNvSpPr/>
            <p:nvPr/>
          </p:nvSpPr>
          <p:spPr>
            <a:xfrm>
              <a:off x="647178" y="2020750"/>
              <a:ext cx="323700" cy="317400"/>
            </a:xfrm>
            <a:custGeom>
              <a:rect b="b" l="l" r="r" t="t"/>
              <a:pathLst>
                <a:path extrusionOk="0" h="120000" w="120000">
                  <a:moveTo>
                    <a:pt x="99766" y="97250"/>
                  </a:moveTo>
                  <a:cubicBezTo>
                    <a:pt x="96511" y="94133"/>
                    <a:pt x="90233" y="88583"/>
                    <a:pt x="83983" y="85627"/>
                  </a:cubicBezTo>
                  <a:cubicBezTo>
                    <a:pt x="78827" y="83194"/>
                    <a:pt x="75872" y="80727"/>
                    <a:pt x="74950" y="78094"/>
                  </a:cubicBezTo>
                  <a:cubicBezTo>
                    <a:pt x="74316" y="76266"/>
                    <a:pt x="74600" y="74172"/>
                    <a:pt x="75827" y="71688"/>
                  </a:cubicBezTo>
                  <a:cubicBezTo>
                    <a:pt x="76750" y="69816"/>
                    <a:pt x="77622" y="68255"/>
                    <a:pt x="78427" y="66822"/>
                  </a:cubicBezTo>
                  <a:cubicBezTo>
                    <a:pt x="81833" y="60744"/>
                    <a:pt x="84461" y="56361"/>
                    <a:pt x="84461" y="40822"/>
                  </a:cubicBezTo>
                  <a:cubicBezTo>
                    <a:pt x="84461" y="17566"/>
                    <a:pt x="71038" y="16394"/>
                    <a:pt x="68383" y="16394"/>
                  </a:cubicBezTo>
                  <a:cubicBezTo>
                    <a:pt x="66205" y="16394"/>
                    <a:pt x="64844" y="16872"/>
                    <a:pt x="63527" y="17338"/>
                  </a:cubicBezTo>
                  <a:cubicBezTo>
                    <a:pt x="62083" y="17850"/>
                    <a:pt x="60594" y="18383"/>
                    <a:pt x="57200" y="18438"/>
                  </a:cubicBezTo>
                  <a:cubicBezTo>
                    <a:pt x="51055" y="18538"/>
                    <a:pt x="38183" y="18750"/>
                    <a:pt x="38183" y="40144"/>
                  </a:cubicBezTo>
                  <a:cubicBezTo>
                    <a:pt x="38183" y="55105"/>
                    <a:pt x="42077" y="61977"/>
                    <a:pt x="45138" y="67500"/>
                  </a:cubicBezTo>
                  <a:cubicBezTo>
                    <a:pt x="45922" y="68911"/>
                    <a:pt x="46661" y="70250"/>
                    <a:pt x="47250" y="71583"/>
                  </a:cubicBezTo>
                  <a:cubicBezTo>
                    <a:pt x="49850" y="77494"/>
                    <a:pt x="47950" y="81627"/>
                    <a:pt x="41255" y="84577"/>
                  </a:cubicBezTo>
                  <a:cubicBezTo>
                    <a:pt x="32805" y="88316"/>
                    <a:pt x="28822" y="90261"/>
                    <a:pt x="20516" y="97566"/>
                  </a:cubicBezTo>
                  <a:cubicBezTo>
                    <a:pt x="11205" y="87777"/>
                    <a:pt x="5455" y="74572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74416"/>
                    <a:pt x="108905" y="87494"/>
                    <a:pt x="99766" y="97250"/>
                  </a:cubicBezTo>
                  <a:moveTo>
                    <a:pt x="60000" y="114544"/>
                  </a:moveTo>
                  <a:cubicBezTo>
                    <a:pt x="46422" y="114544"/>
                    <a:pt x="34027" y="109555"/>
                    <a:pt x="24483" y="101344"/>
                  </a:cubicBezTo>
                  <a:cubicBezTo>
                    <a:pt x="31833" y="94911"/>
                    <a:pt x="35344" y="93150"/>
                    <a:pt x="43461" y="89566"/>
                  </a:cubicBezTo>
                  <a:cubicBezTo>
                    <a:pt x="52861" y="85416"/>
                    <a:pt x="56061" y="78061"/>
                    <a:pt x="52238" y="69383"/>
                  </a:cubicBezTo>
                  <a:cubicBezTo>
                    <a:pt x="51550" y="67822"/>
                    <a:pt x="50755" y="66383"/>
                    <a:pt x="49911" y="64855"/>
                  </a:cubicBezTo>
                  <a:cubicBezTo>
                    <a:pt x="47005" y="59622"/>
                    <a:pt x="43638" y="53694"/>
                    <a:pt x="43638" y="40144"/>
                  </a:cubicBezTo>
                  <a:cubicBezTo>
                    <a:pt x="43638" y="24116"/>
                    <a:pt x="51244" y="23988"/>
                    <a:pt x="57288" y="23888"/>
                  </a:cubicBezTo>
                  <a:cubicBezTo>
                    <a:pt x="61577" y="23816"/>
                    <a:pt x="63672" y="23077"/>
                    <a:pt x="65350" y="22483"/>
                  </a:cubicBezTo>
                  <a:cubicBezTo>
                    <a:pt x="66466" y="22083"/>
                    <a:pt x="67144" y="21850"/>
                    <a:pt x="68383" y="21850"/>
                  </a:cubicBezTo>
                  <a:cubicBezTo>
                    <a:pt x="73433" y="21850"/>
                    <a:pt x="79005" y="26833"/>
                    <a:pt x="79005" y="40822"/>
                  </a:cubicBezTo>
                  <a:cubicBezTo>
                    <a:pt x="79005" y="54933"/>
                    <a:pt x="76888" y="58405"/>
                    <a:pt x="73672" y="64155"/>
                  </a:cubicBezTo>
                  <a:cubicBezTo>
                    <a:pt x="72822" y="65666"/>
                    <a:pt x="71905" y="67305"/>
                    <a:pt x="70933" y="69277"/>
                  </a:cubicBezTo>
                  <a:cubicBezTo>
                    <a:pt x="69055" y="73083"/>
                    <a:pt x="68677" y="76655"/>
                    <a:pt x="69805" y="79888"/>
                  </a:cubicBezTo>
                  <a:cubicBezTo>
                    <a:pt x="71250" y="84033"/>
                    <a:pt x="75011" y="87427"/>
                    <a:pt x="81644" y="90566"/>
                  </a:cubicBezTo>
                  <a:cubicBezTo>
                    <a:pt x="87083" y="93133"/>
                    <a:pt x="92777" y="98150"/>
                    <a:pt x="95838" y="101050"/>
                  </a:cubicBezTo>
                  <a:cubicBezTo>
                    <a:pt x="86250" y="109427"/>
                    <a:pt x="73733" y="114544"/>
                    <a:pt x="60000" y="114544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3"/>
                    <a:pt x="26861" y="120000"/>
                    <a:pt x="60000" y="120000"/>
                  </a:cubicBezTo>
                  <a:cubicBezTo>
                    <a:pt x="93138" y="120000"/>
                    <a:pt x="120000" y="93133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60" name="Google Shape;3660;p662"/>
            <p:cNvSpPr txBox="1"/>
            <p:nvPr/>
          </p:nvSpPr>
          <p:spPr>
            <a:xfrm>
              <a:off x="943034" y="1998882"/>
              <a:ext cx="1069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 / Apps</a:t>
              </a:r>
              <a:endParaRPr b="1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661" name="Google Shape;3661;p662"/>
          <p:cNvSpPr txBox="1"/>
          <p:nvPr/>
        </p:nvSpPr>
        <p:spPr>
          <a:xfrm>
            <a:off x="4342188" y="738268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 User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2" name="Google Shape;3662;p662"/>
          <p:cNvSpPr/>
          <p:nvPr/>
        </p:nvSpPr>
        <p:spPr>
          <a:xfrm>
            <a:off x="4018503" y="786210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63" name="Google Shape;3663;p662"/>
          <p:cNvSpPr txBox="1"/>
          <p:nvPr/>
        </p:nvSpPr>
        <p:spPr>
          <a:xfrm>
            <a:off x="8020763" y="1421117"/>
            <a:ext cx="10692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IT / Ops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4" name="Google Shape;3664;p662"/>
          <p:cNvSpPr/>
          <p:nvPr/>
        </p:nvSpPr>
        <p:spPr>
          <a:xfrm>
            <a:off x="7831846" y="1455076"/>
            <a:ext cx="323700" cy="3174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665" name="Google Shape;3665;p662"/>
          <p:cNvGrpSpPr/>
          <p:nvPr/>
        </p:nvGrpSpPr>
        <p:grpSpPr>
          <a:xfrm>
            <a:off x="226026" y="1964990"/>
            <a:ext cx="1133567" cy="573605"/>
            <a:chOff x="33138" y="3440078"/>
            <a:chExt cx="1246363" cy="678822"/>
          </a:xfrm>
        </p:grpSpPr>
        <p:sp>
          <p:nvSpPr>
            <p:cNvPr id="3666" name="Google Shape;3666;p662"/>
            <p:cNvSpPr/>
            <p:nvPr/>
          </p:nvSpPr>
          <p:spPr>
            <a:xfrm>
              <a:off x="33138" y="3461900"/>
              <a:ext cx="1190400" cy="657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62"/>
            <p:cNvSpPr/>
            <p:nvPr/>
          </p:nvSpPr>
          <p:spPr>
            <a:xfrm>
              <a:off x="39600" y="3440078"/>
              <a:ext cx="12399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 kubectl</a:t>
              </a:r>
              <a:endParaRPr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3668" name="Google Shape;3668;p662"/>
          <p:cNvGrpSpPr/>
          <p:nvPr/>
        </p:nvGrpSpPr>
        <p:grpSpPr>
          <a:xfrm>
            <a:off x="182645" y="2592421"/>
            <a:ext cx="1188759" cy="957289"/>
            <a:chOff x="101776" y="3248401"/>
            <a:chExt cx="1088707" cy="838844"/>
          </a:xfrm>
        </p:grpSpPr>
        <p:pic>
          <p:nvPicPr>
            <p:cNvPr id="3669" name="Google Shape;3669;p6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776" y="3248401"/>
              <a:ext cx="1088651" cy="724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0" name="Google Shape;3670;p662"/>
            <p:cNvSpPr txBox="1"/>
            <p:nvPr/>
          </p:nvSpPr>
          <p:spPr>
            <a:xfrm>
              <a:off x="101783" y="3889545"/>
              <a:ext cx="10887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Proxima Nova"/>
                  <a:ea typeface="Proxima Nova"/>
                  <a:cs typeface="Proxima Nova"/>
                  <a:sym typeface="Proxima Nova"/>
                </a:rPr>
                <a:t>Kubernetes Dashboard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71" name="Google Shape;3671;p662"/>
          <p:cNvGrpSpPr/>
          <p:nvPr/>
        </p:nvGrpSpPr>
        <p:grpSpPr>
          <a:xfrm>
            <a:off x="1664950" y="1163811"/>
            <a:ext cx="7255397" cy="2780614"/>
            <a:chOff x="1664950" y="1163811"/>
            <a:chExt cx="7255397" cy="2780614"/>
          </a:xfrm>
        </p:grpSpPr>
        <p:sp>
          <p:nvSpPr>
            <p:cNvPr id="3672" name="Google Shape;3672;p662"/>
            <p:cNvSpPr/>
            <p:nvPr/>
          </p:nvSpPr>
          <p:spPr>
            <a:xfrm>
              <a:off x="3175288" y="1163811"/>
              <a:ext cx="26451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Load Balancing / Routing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3" name="Google Shape;3673;p662"/>
            <p:cNvSpPr/>
            <p:nvPr/>
          </p:nvSpPr>
          <p:spPr>
            <a:xfrm>
              <a:off x="1664950" y="1518001"/>
              <a:ext cx="13494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Container Image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 Registry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4" name="Google Shape;3674;p662"/>
            <p:cNvSpPr/>
            <p:nvPr/>
          </p:nvSpPr>
          <p:spPr>
            <a:xfrm>
              <a:off x="1664950" y="2433858"/>
              <a:ext cx="1349400" cy="26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App Logging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5" name="Google Shape;3675;p662"/>
            <p:cNvSpPr/>
            <p:nvPr/>
          </p:nvSpPr>
          <p:spPr>
            <a:xfrm>
              <a:off x="1664975" y="3374975"/>
              <a:ext cx="11652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6" name="Google Shape;3676;p662"/>
            <p:cNvSpPr/>
            <p:nvPr/>
          </p:nvSpPr>
          <p:spPr>
            <a:xfrm>
              <a:off x="1664975" y="3684575"/>
              <a:ext cx="11652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OS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7" name="Google Shape;3677;p662"/>
            <p:cNvSpPr/>
            <p:nvPr/>
          </p:nvSpPr>
          <p:spPr>
            <a:xfrm>
              <a:off x="2877850" y="3382225"/>
              <a:ext cx="12438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Updates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8" name="Google Shape;3678;p662"/>
            <p:cNvSpPr/>
            <p:nvPr/>
          </p:nvSpPr>
          <p:spPr>
            <a:xfrm>
              <a:off x="2877850" y="3691825"/>
              <a:ext cx="11337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K8S Images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9" name="Google Shape;3679;p662"/>
            <p:cNvSpPr/>
            <p:nvPr/>
          </p:nvSpPr>
          <p:spPr>
            <a:xfrm>
              <a:off x="4157925" y="3372125"/>
              <a:ext cx="13320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Log &amp; Monitor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0" name="Google Shape;3680;p662"/>
            <p:cNvSpPr/>
            <p:nvPr/>
          </p:nvSpPr>
          <p:spPr>
            <a:xfrm>
              <a:off x="4059225" y="3683150"/>
              <a:ext cx="16101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Recover &amp; Restart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1" name="Google Shape;3681;p662"/>
            <p:cNvSpPr/>
            <p:nvPr/>
          </p:nvSpPr>
          <p:spPr>
            <a:xfrm>
              <a:off x="5526025" y="3372175"/>
              <a:ext cx="1820700" cy="26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Backup &amp; Restore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2" name="Google Shape;3682;p662"/>
            <p:cNvSpPr/>
            <p:nvPr/>
          </p:nvSpPr>
          <p:spPr>
            <a:xfrm>
              <a:off x="5974488" y="1540114"/>
              <a:ext cx="1332000" cy="45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External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Data Services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3" name="Google Shape;3683;p662"/>
            <p:cNvSpPr/>
            <p:nvPr/>
          </p:nvSpPr>
          <p:spPr>
            <a:xfrm>
              <a:off x="5981325" y="2079239"/>
              <a:ext cx="1365300" cy="399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Cluster Provisioning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4" name="Google Shape;3684;p662"/>
            <p:cNvSpPr/>
            <p:nvPr/>
          </p:nvSpPr>
          <p:spPr>
            <a:xfrm>
              <a:off x="5717000" y="3675625"/>
              <a:ext cx="1638000" cy="252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Provision &amp; Scale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5" name="Google Shape;3685;p662"/>
            <p:cNvSpPr/>
            <p:nvPr/>
          </p:nvSpPr>
          <p:spPr>
            <a:xfrm>
              <a:off x="7755147" y="19811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Command Line / API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6" name="Google Shape;3686;p662"/>
            <p:cNvSpPr/>
            <p:nvPr/>
          </p:nvSpPr>
          <p:spPr>
            <a:xfrm>
              <a:off x="7755147" y="26223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Management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87" name="Google Shape;3687;p662"/>
            <p:cNvSpPr/>
            <p:nvPr/>
          </p:nvSpPr>
          <p:spPr>
            <a:xfrm>
              <a:off x="7755147" y="3263572"/>
              <a:ext cx="1165200" cy="557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Proxima Nova"/>
                  <a:ea typeface="Proxima Nova"/>
                  <a:cs typeface="Proxima Nova"/>
                  <a:sym typeface="Proxima Nova"/>
                </a:rPr>
                <a:t>Monitoring GUI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688" name="Google Shape;3688;p662"/>
          <p:cNvSpPr/>
          <p:nvPr/>
        </p:nvSpPr>
        <p:spPr>
          <a:xfrm>
            <a:off x="1664950" y="2123139"/>
            <a:ext cx="1349400" cy="26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App Monitoring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4" name="Google Shape;3694;p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591" y="4826071"/>
            <a:ext cx="952601" cy="2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5" name="Google Shape;3695;p663"/>
          <p:cNvSpPr txBox="1"/>
          <p:nvPr>
            <p:ph idx="4294967295"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Logging Architectures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96" name="Google Shape;3696;p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50" y="3107250"/>
            <a:ext cx="3965400" cy="19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Google Shape;3697;p663"/>
          <p:cNvSpPr txBox="1"/>
          <p:nvPr/>
        </p:nvSpPr>
        <p:spPr>
          <a:xfrm>
            <a:off x="1009200" y="2731000"/>
            <a:ext cx="268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Cluster Level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Sidecar Container with Logging Agent</a:t>
            </a:r>
            <a:endParaRPr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98" name="Google Shape;3698;p663"/>
          <p:cNvCxnSpPr/>
          <p:nvPr/>
        </p:nvCxnSpPr>
        <p:spPr>
          <a:xfrm flipH="1">
            <a:off x="4432975" y="785525"/>
            <a:ext cx="13800" cy="40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9" name="Google Shape;3699;p6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400" y="3326675"/>
            <a:ext cx="4130175" cy="12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0" name="Google Shape;3700;p663"/>
          <p:cNvSpPr txBox="1"/>
          <p:nvPr/>
        </p:nvSpPr>
        <p:spPr>
          <a:xfrm>
            <a:off x="5448125" y="2762800"/>
            <a:ext cx="268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Cluster/Namespace Level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Exposing Logs Directly</a:t>
            </a:r>
            <a:endParaRPr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01" name="Google Shape;3701;p663"/>
          <p:cNvCxnSpPr/>
          <p:nvPr/>
        </p:nvCxnSpPr>
        <p:spPr>
          <a:xfrm flipH="1">
            <a:off x="491825" y="2506850"/>
            <a:ext cx="8333400" cy="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2" name="Google Shape;3702;p6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375" y="785525"/>
            <a:ext cx="2366964" cy="16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p6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825" y="785525"/>
            <a:ext cx="2761459" cy="16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4" name="Google Shape;3704;p663"/>
          <p:cNvSpPr txBox="1"/>
          <p:nvPr/>
        </p:nvSpPr>
        <p:spPr>
          <a:xfrm>
            <a:off x="1047575" y="582525"/>
            <a:ext cx="2684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Node Level Logging</a:t>
            </a:r>
            <a:endParaRPr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05" name="Google Shape;3705;p663"/>
          <p:cNvSpPr txBox="1"/>
          <p:nvPr/>
        </p:nvSpPr>
        <p:spPr>
          <a:xfrm>
            <a:off x="5198513" y="582525"/>
            <a:ext cx="2684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Cluster Level Node Logging Agent</a:t>
            </a:r>
            <a:endParaRPr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06" name="Google Shape;3706;p6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9200" y="4407446"/>
            <a:ext cx="875850" cy="30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1" name="Google Shape;3711;p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86" y="2738700"/>
            <a:ext cx="2390068" cy="15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664"/>
          <p:cNvSpPr/>
          <p:nvPr/>
        </p:nvSpPr>
        <p:spPr>
          <a:xfrm>
            <a:off x="573463" y="1487244"/>
            <a:ext cx="33324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     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kubectl apply -f sink.yml</a:t>
            </a: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13" name="Google Shape;3713;p664"/>
          <p:cNvSpPr/>
          <p:nvPr/>
        </p:nvSpPr>
        <p:spPr>
          <a:xfrm>
            <a:off x="743638" y="1589647"/>
            <a:ext cx="265800" cy="171000"/>
          </a:xfrm>
          <a:custGeom>
            <a:rect b="b" l="l" r="r" t="t"/>
            <a:pathLst>
              <a:path extrusionOk="0" h="120000" w="120000">
                <a:moveTo>
                  <a:pt x="59957" y="69227"/>
                </a:moveTo>
                <a:lnTo>
                  <a:pt x="59957" y="83679"/>
                </a:lnTo>
                <a:lnTo>
                  <a:pt x="94898" y="83679"/>
                </a:lnTo>
                <a:lnTo>
                  <a:pt x="94898" y="69227"/>
                </a:lnTo>
                <a:close/>
                <a:moveTo>
                  <a:pt x="14926" y="16073"/>
                </a:moveTo>
                <a:lnTo>
                  <a:pt x="14926" y="32353"/>
                </a:lnTo>
                <a:lnTo>
                  <a:pt x="42048" y="49833"/>
                </a:lnTo>
                <a:lnTo>
                  <a:pt x="14926" y="67314"/>
                </a:lnTo>
                <a:lnTo>
                  <a:pt x="14926" y="83593"/>
                </a:lnTo>
                <a:lnTo>
                  <a:pt x="56509" y="56793"/>
                </a:lnTo>
                <a:lnTo>
                  <a:pt x="56509" y="42873"/>
                </a:lnTo>
                <a:close/>
                <a:moveTo>
                  <a:pt x="9501" y="0"/>
                </a:moveTo>
                <a:lnTo>
                  <a:pt x="110498" y="0"/>
                </a:lnTo>
                <a:cubicBezTo>
                  <a:pt x="115746" y="0"/>
                  <a:pt x="120000" y="5340"/>
                  <a:pt x="120000" y="11929"/>
                </a:cubicBezTo>
                <a:lnTo>
                  <a:pt x="120000" y="108070"/>
                </a:lnTo>
                <a:cubicBezTo>
                  <a:pt x="120000" y="114659"/>
                  <a:pt x="115746" y="119999"/>
                  <a:pt x="110498" y="119999"/>
                </a:cubicBezTo>
                <a:lnTo>
                  <a:pt x="9501" y="119999"/>
                </a:lnTo>
                <a:cubicBezTo>
                  <a:pt x="4253" y="119999"/>
                  <a:pt x="0" y="114659"/>
                  <a:pt x="0" y="108070"/>
                </a:cubicBezTo>
                <a:lnTo>
                  <a:pt x="0" y="11929"/>
                </a:lnTo>
                <a:cubicBezTo>
                  <a:pt x="0" y="5340"/>
                  <a:pt x="4253" y="0"/>
                  <a:pt x="9501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Source Sans Pr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4" name="Google Shape;3714;p664"/>
          <p:cNvSpPr txBox="1"/>
          <p:nvPr/>
        </p:nvSpPr>
        <p:spPr>
          <a:xfrm>
            <a:off x="708163" y="1222525"/>
            <a:ext cx="2684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Apply to namespace</a:t>
            </a:r>
            <a:endParaRPr b="1"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15" name="Google Shape;3715;p664"/>
          <p:cNvSpPr txBox="1"/>
          <p:nvPr/>
        </p:nvSpPr>
        <p:spPr>
          <a:xfrm>
            <a:off x="864825" y="2426775"/>
            <a:ext cx="2359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Font typeface="Arial"/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sink.yml</a:t>
            </a:r>
            <a:endParaRPr b="1" sz="1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16" name="Google Shape;3716;p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033" y="1312137"/>
            <a:ext cx="452826" cy="4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7" name="Google Shape;3717;p664"/>
          <p:cNvSpPr txBox="1"/>
          <p:nvPr/>
        </p:nvSpPr>
        <p:spPr>
          <a:xfrm>
            <a:off x="6595813" y="813813"/>
            <a:ext cx="1065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Cluster Admin Creates Sink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18" name="Google Shape;3718;p664"/>
          <p:cNvCxnSpPr>
            <a:stCxn id="3719" idx="3"/>
          </p:cNvCxnSpPr>
          <p:nvPr/>
        </p:nvCxnSpPr>
        <p:spPr>
          <a:xfrm>
            <a:off x="6981725" y="3184038"/>
            <a:ext cx="1879800" cy="8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0" name="Google Shape;3720;p664"/>
          <p:cNvCxnSpPr>
            <a:stCxn id="3721" idx="3"/>
          </p:cNvCxnSpPr>
          <p:nvPr/>
        </p:nvCxnSpPr>
        <p:spPr>
          <a:xfrm>
            <a:off x="6981875" y="3894688"/>
            <a:ext cx="1907400" cy="13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2" name="Google Shape;3722;p664"/>
          <p:cNvSpPr/>
          <p:nvPr/>
        </p:nvSpPr>
        <p:spPr>
          <a:xfrm>
            <a:off x="3836950" y="1982538"/>
            <a:ext cx="3738600" cy="25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AB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664"/>
          <p:cNvSpPr/>
          <p:nvPr/>
        </p:nvSpPr>
        <p:spPr>
          <a:xfrm>
            <a:off x="4092675" y="2185725"/>
            <a:ext cx="2615400" cy="44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apiVersion: apps.pivotal.io/v1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kind: Sink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9" name="Google Shape;3719;p664"/>
          <p:cNvSpPr/>
          <p:nvPr/>
        </p:nvSpPr>
        <p:spPr>
          <a:xfrm>
            <a:off x="4403825" y="2891088"/>
            <a:ext cx="2577900" cy="58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664"/>
          <p:cNvSpPr txBox="1"/>
          <p:nvPr/>
        </p:nvSpPr>
        <p:spPr>
          <a:xfrm>
            <a:off x="5066437" y="3038538"/>
            <a:ext cx="1200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A</a:t>
            </a:r>
            <a:endParaRPr b="1" sz="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5" name="Google Shape;3725;p664"/>
          <p:cNvSpPr txBox="1"/>
          <p:nvPr/>
        </p:nvSpPr>
        <p:spPr>
          <a:xfrm>
            <a:off x="4880650" y="4186519"/>
            <a:ext cx="1651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Cluster</a:t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1" name="Google Shape;3721;p664"/>
          <p:cNvSpPr/>
          <p:nvPr/>
        </p:nvSpPr>
        <p:spPr>
          <a:xfrm>
            <a:off x="4403975" y="3601738"/>
            <a:ext cx="2577900" cy="58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6" name="Google Shape;3726;p664"/>
          <p:cNvCxnSpPr>
            <a:stCxn id="3716" idx="2"/>
            <a:endCxn id="3727" idx="0"/>
          </p:cNvCxnSpPr>
          <p:nvPr/>
        </p:nvCxnSpPr>
        <p:spPr>
          <a:xfrm>
            <a:off x="7134446" y="1783962"/>
            <a:ext cx="6000" cy="32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8" name="Google Shape;3728;p664"/>
          <p:cNvSpPr txBox="1"/>
          <p:nvPr/>
        </p:nvSpPr>
        <p:spPr>
          <a:xfrm>
            <a:off x="5066437" y="3749188"/>
            <a:ext cx="1200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B</a:t>
            </a:r>
            <a:endParaRPr b="1" sz="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27" name="Google Shape;3727;p6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500" y="2111938"/>
            <a:ext cx="585900" cy="5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p664"/>
          <p:cNvSpPr/>
          <p:nvPr/>
        </p:nvSpPr>
        <p:spPr>
          <a:xfrm>
            <a:off x="7285525" y="3112563"/>
            <a:ext cx="1179300" cy="17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sink:syslog://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0" name="Google Shape;3730;p664"/>
          <p:cNvSpPr/>
          <p:nvPr/>
        </p:nvSpPr>
        <p:spPr>
          <a:xfrm>
            <a:off x="7285525" y="3821713"/>
            <a:ext cx="1179300" cy="17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sink:syslog://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1" name="Google Shape;3731;p66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or Cluster Sinks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66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LogInsight by VMware Integration</a:t>
            </a:r>
            <a:endParaRPr/>
          </a:p>
        </p:txBody>
      </p:sp>
      <p:sp>
        <p:nvSpPr>
          <p:cNvPr id="3737" name="Google Shape;3737;p66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Application Logging End To End</a:t>
            </a:r>
            <a:endParaRPr/>
          </a:p>
        </p:txBody>
      </p:sp>
      <p:pic>
        <p:nvPicPr>
          <p:cNvPr id="3738" name="Google Shape;3738;p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683" y="702475"/>
            <a:ext cx="452826" cy="47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9" name="Google Shape;3739;p665"/>
          <p:cNvGrpSpPr/>
          <p:nvPr/>
        </p:nvGrpSpPr>
        <p:grpSpPr>
          <a:xfrm>
            <a:off x="8290825" y="4182100"/>
            <a:ext cx="562051" cy="172901"/>
            <a:chOff x="8089425" y="3953500"/>
            <a:chExt cx="562051" cy="172901"/>
          </a:xfrm>
        </p:grpSpPr>
        <p:pic>
          <p:nvPicPr>
            <p:cNvPr id="3740" name="Google Shape;3740;p6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425" y="3953500"/>
              <a:ext cx="165951" cy="17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1" name="Google Shape;3741;p6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87475" y="3953500"/>
              <a:ext cx="165951" cy="17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2" name="Google Shape;3742;p6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5525" y="3953500"/>
              <a:ext cx="165951" cy="172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3" name="Google Shape;3743;p6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75" y="2274000"/>
            <a:ext cx="617550" cy="6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Google Shape;3744;p6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828" y="3031303"/>
            <a:ext cx="562050" cy="5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5" name="Google Shape;3745;p665"/>
          <p:cNvSpPr txBox="1"/>
          <p:nvPr/>
        </p:nvSpPr>
        <p:spPr>
          <a:xfrm>
            <a:off x="5997463" y="204150"/>
            <a:ext cx="1065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Cluster Admin Creates Sink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46" name="Google Shape;3746;p665"/>
          <p:cNvCxnSpPr>
            <a:stCxn id="3747" idx="3"/>
            <a:endCxn id="3743" idx="1"/>
          </p:cNvCxnSpPr>
          <p:nvPr/>
        </p:nvCxnSpPr>
        <p:spPr>
          <a:xfrm>
            <a:off x="6383375" y="2574375"/>
            <a:ext cx="18798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8" name="Google Shape;3748;p665"/>
          <p:cNvCxnSpPr>
            <a:stCxn id="3749" idx="3"/>
            <a:endCxn id="3750" idx="1"/>
          </p:cNvCxnSpPr>
          <p:nvPr/>
        </p:nvCxnSpPr>
        <p:spPr>
          <a:xfrm>
            <a:off x="6383525" y="3285025"/>
            <a:ext cx="1907400" cy="1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50" name="Google Shape;3750;p6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828" y="3017653"/>
            <a:ext cx="562050" cy="5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665"/>
          <p:cNvSpPr txBox="1"/>
          <p:nvPr/>
        </p:nvSpPr>
        <p:spPr>
          <a:xfrm>
            <a:off x="8088850" y="4418275"/>
            <a:ext cx="966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Dev Team Access Logs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52" name="Google Shape;3752;p665"/>
          <p:cNvCxnSpPr>
            <a:stCxn id="3741" idx="0"/>
            <a:endCxn id="3753" idx="2"/>
          </p:cNvCxnSpPr>
          <p:nvPr/>
        </p:nvCxnSpPr>
        <p:spPr>
          <a:xfrm rot="10800000">
            <a:off x="8571850" y="3799300"/>
            <a:ext cx="0" cy="38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3" name="Google Shape;3753;p665"/>
          <p:cNvSpPr txBox="1"/>
          <p:nvPr/>
        </p:nvSpPr>
        <p:spPr>
          <a:xfrm>
            <a:off x="8312050" y="3510463"/>
            <a:ext cx="51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vRLI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4" name="Google Shape;3754;p665"/>
          <p:cNvSpPr/>
          <p:nvPr/>
        </p:nvSpPr>
        <p:spPr>
          <a:xfrm>
            <a:off x="3238600" y="1372875"/>
            <a:ext cx="3738600" cy="25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665"/>
          <p:cNvSpPr/>
          <p:nvPr/>
        </p:nvSpPr>
        <p:spPr>
          <a:xfrm>
            <a:off x="3494325" y="1576063"/>
            <a:ext cx="2615400" cy="44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apiVersion: apps.pivotal.io/v1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kind: Sink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7" name="Google Shape;3747;p665"/>
          <p:cNvSpPr/>
          <p:nvPr/>
        </p:nvSpPr>
        <p:spPr>
          <a:xfrm>
            <a:off x="3805475" y="2281425"/>
            <a:ext cx="2577900" cy="58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665"/>
          <p:cNvSpPr/>
          <p:nvPr/>
        </p:nvSpPr>
        <p:spPr>
          <a:xfrm>
            <a:off x="5872088" y="2375663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7" name="Google Shape;3757;p665"/>
          <p:cNvSpPr txBox="1"/>
          <p:nvPr/>
        </p:nvSpPr>
        <p:spPr>
          <a:xfrm>
            <a:off x="3618850" y="2428875"/>
            <a:ext cx="1200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A</a:t>
            </a:r>
            <a:endParaRPr b="1" sz="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8" name="Google Shape;3758;p665"/>
          <p:cNvSpPr txBox="1"/>
          <p:nvPr/>
        </p:nvSpPr>
        <p:spPr>
          <a:xfrm>
            <a:off x="4282300" y="3576856"/>
            <a:ext cx="1651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Cluster</a:t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9" name="Google Shape;3749;p665"/>
          <p:cNvSpPr/>
          <p:nvPr/>
        </p:nvSpPr>
        <p:spPr>
          <a:xfrm>
            <a:off x="3805625" y="2992075"/>
            <a:ext cx="2577900" cy="58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9" name="Google Shape;3759;p665"/>
          <p:cNvCxnSpPr>
            <a:stCxn id="3738" idx="2"/>
            <a:endCxn id="3760" idx="0"/>
          </p:cNvCxnSpPr>
          <p:nvPr/>
        </p:nvCxnSpPr>
        <p:spPr>
          <a:xfrm>
            <a:off x="6536096" y="1174300"/>
            <a:ext cx="6000" cy="32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1" name="Google Shape;3761;p665"/>
          <p:cNvSpPr/>
          <p:nvPr/>
        </p:nvSpPr>
        <p:spPr>
          <a:xfrm>
            <a:off x="5872088" y="3086313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2" name="Google Shape;3762;p665"/>
          <p:cNvSpPr txBox="1"/>
          <p:nvPr/>
        </p:nvSpPr>
        <p:spPr>
          <a:xfrm>
            <a:off x="3618850" y="3139525"/>
            <a:ext cx="1200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B</a:t>
            </a:r>
            <a:endParaRPr b="1" sz="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0" name="Google Shape;3760;p6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9150" y="1502275"/>
            <a:ext cx="585900" cy="5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3" name="Google Shape;3763;p665"/>
          <p:cNvSpPr/>
          <p:nvPr/>
        </p:nvSpPr>
        <p:spPr>
          <a:xfrm>
            <a:off x="6687175" y="2502900"/>
            <a:ext cx="1179300" cy="17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sink:syslog://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4" name="Google Shape;3764;p665"/>
          <p:cNvSpPr/>
          <p:nvPr/>
        </p:nvSpPr>
        <p:spPr>
          <a:xfrm>
            <a:off x="6687175" y="3212050"/>
            <a:ext cx="1179300" cy="17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sink:syslog://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5" name="Google Shape;3765;p665"/>
          <p:cNvSpPr/>
          <p:nvPr/>
        </p:nvSpPr>
        <p:spPr>
          <a:xfrm>
            <a:off x="5302588" y="2375663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6" name="Google Shape;3766;p665"/>
          <p:cNvSpPr/>
          <p:nvPr/>
        </p:nvSpPr>
        <p:spPr>
          <a:xfrm>
            <a:off x="5302588" y="3086313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7" name="Google Shape;3767;p665"/>
          <p:cNvSpPr/>
          <p:nvPr/>
        </p:nvSpPr>
        <p:spPr>
          <a:xfrm>
            <a:off x="4719113" y="2377807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8" name="Google Shape;3768;p665"/>
          <p:cNvSpPr/>
          <p:nvPr/>
        </p:nvSpPr>
        <p:spPr>
          <a:xfrm>
            <a:off x="4719113" y="3088457"/>
            <a:ext cx="418500" cy="3804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POD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262626"/>
      </a:dk1>
      <a:lt1>
        <a:srgbClr val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